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1" r:id="rId3"/>
    <p:sldMasterId id="2147483693" r:id="rId4"/>
  </p:sldMasterIdLst>
  <p:notesMasterIdLst>
    <p:notesMasterId r:id="rId11"/>
  </p:notesMasterIdLst>
  <p:sldIdLst>
    <p:sldId id="256" r:id="rId5"/>
    <p:sldId id="263" r:id="rId6"/>
    <p:sldId id="257" r:id="rId7"/>
    <p:sldId id="260" r:id="rId8"/>
    <p:sldId id="261"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1" d="100"/>
          <a:sy n="91" d="100"/>
        </p:scale>
        <p:origin x="7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09F668-A0F7-4B84-AD1D-93140781A3EB}" type="datetimeFigureOut">
              <a:rPr lang="zh-CN" altLang="en-US" smtClean="0"/>
              <a:t>2018/3/14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F5193-2806-4C47-BE56-D1A8E3727538}" type="slidenum">
              <a:rPr lang="zh-CN" altLang="en-US" smtClean="0"/>
              <a:t>‹#›</a:t>
            </a:fld>
            <a:endParaRPr lang="zh-CN" altLang="en-US"/>
          </a:p>
        </p:txBody>
      </p:sp>
    </p:spTree>
    <p:extLst>
      <p:ext uri="{BB962C8B-B14F-4D97-AF65-F5344CB8AC3E}">
        <p14:creationId xmlns:p14="http://schemas.microsoft.com/office/powerpoint/2010/main" val="203112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9F5193-2806-4C47-BE56-D1A8E3727538}" type="slidenum">
              <a:rPr lang="zh-CN" altLang="en-US" smtClean="0"/>
              <a:t>1</a:t>
            </a:fld>
            <a:endParaRPr lang="zh-CN" altLang="en-US"/>
          </a:p>
        </p:txBody>
      </p:sp>
    </p:spTree>
    <p:extLst>
      <p:ext uri="{BB962C8B-B14F-4D97-AF65-F5344CB8AC3E}">
        <p14:creationId xmlns:p14="http://schemas.microsoft.com/office/powerpoint/2010/main" val="292511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9F5193-2806-4C47-BE56-D1A8E3727538}" type="slidenum">
              <a:rPr lang="zh-CN" altLang="en-US" smtClean="0"/>
              <a:t>2</a:t>
            </a:fld>
            <a:endParaRPr lang="zh-CN" altLang="en-US"/>
          </a:p>
        </p:txBody>
      </p:sp>
    </p:spTree>
    <p:extLst>
      <p:ext uri="{BB962C8B-B14F-4D97-AF65-F5344CB8AC3E}">
        <p14:creationId xmlns:p14="http://schemas.microsoft.com/office/powerpoint/2010/main" val="162134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3588" y="1190625"/>
            <a:ext cx="5719762" cy="3216275"/>
          </a:xfrm>
        </p:spPr>
      </p:sp>
      <p:sp>
        <p:nvSpPr>
          <p:cNvPr id="3" name="Notes Placeholder 2"/>
          <p:cNvSpPr>
            <a:spLocks noGrp="1"/>
          </p:cNvSpPr>
          <p:nvPr>
            <p:ph type="body" idx="1"/>
          </p:nvPr>
        </p:nvSpPr>
        <p:spPr/>
        <p:txBody>
          <a:bodyPr/>
          <a:lstStyle/>
          <a:p>
            <a:pPr defTabSz="959605">
              <a:spcAft>
                <a:spcPts val="350"/>
              </a:spcAft>
              <a:defRPr/>
            </a:pPr>
            <a:endParaRPr lang="en-US" sz="1100" dirty="0"/>
          </a:p>
        </p:txBody>
      </p:sp>
      <p:sp>
        <p:nvSpPr>
          <p:cNvPr id="6" name="Date Placeholder 5"/>
          <p:cNvSpPr>
            <a:spLocks noGrp="1"/>
          </p:cNvSpPr>
          <p:nvPr>
            <p:ph type="dt" idx="12"/>
          </p:nvPr>
        </p:nvSpPr>
        <p:spPr/>
        <p:txBody>
          <a:bodyPr/>
          <a:lstStyle/>
          <a:p>
            <a:pPr marL="0" marR="0" lvl="0" indent="0" algn="r" defTabSz="97783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77837" rtl="0" eaLnBrk="1" fontAlgn="auto" latinLnBrk="0" hangingPunct="1">
                <a:lnSpc>
                  <a:spcPct val="100000"/>
                </a:lnSpc>
                <a:spcBef>
                  <a:spcPts val="0"/>
                </a:spcBef>
                <a:spcAft>
                  <a:spcPts val="0"/>
                </a:spcAft>
                <a:buClrTx/>
                <a:buSzTx/>
                <a:buFontTx/>
                <a:buNone/>
                <a:tabLst/>
                <a:defRPr/>
              </a:pPr>
              <a:t>3/14/2018 1:31 PM</a:t>
            </a:fld>
            <a:endParaRPr kumimoji="0" lang="en-US" sz="19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51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Xiaomin</a:t>
            </a:r>
            <a:endParaRPr lang="zh-CN" altLang="en-US" dirty="0"/>
          </a:p>
        </p:txBody>
      </p:sp>
    </p:spTree>
    <p:extLst>
      <p:ext uri="{BB962C8B-B14F-4D97-AF65-F5344CB8AC3E}">
        <p14:creationId xmlns:p14="http://schemas.microsoft.com/office/powerpoint/2010/main" val="3332854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925274-1C6B-4C1D-AEE5-C6E1C33E8E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5090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9F5193-2806-4C47-BE56-D1A8E372753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0233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9F44B-8205-4726-AEAC-68201756571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4E2A30C-D615-4774-8B13-1061FBD361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EE1D1A7-42EC-495D-B5BF-AF8839FB6B5C}"/>
              </a:ext>
            </a:extLst>
          </p:cNvPr>
          <p:cNvSpPr>
            <a:spLocks noGrp="1"/>
          </p:cNvSpPr>
          <p:nvPr>
            <p:ph type="dt" sz="half" idx="10"/>
          </p:nvPr>
        </p:nvSpPr>
        <p:spPr/>
        <p:txBody>
          <a:bodyPr/>
          <a:lstStyle/>
          <a:p>
            <a:fld id="{C10B9E24-4F1F-42C7-88D7-9442925449C2}"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BB2A2661-A764-4ACE-AC4A-1842A45727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0FD854-9533-43C7-80B0-43777AB1B1C7}"/>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271526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11C5F-AABE-4BE2-B6B3-871D5FFEE3D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EEF510-2373-4956-8E74-A07B7CA033A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0844DC5-1723-4BCE-9001-AA81C05114CA}"/>
              </a:ext>
            </a:extLst>
          </p:cNvPr>
          <p:cNvSpPr>
            <a:spLocks noGrp="1"/>
          </p:cNvSpPr>
          <p:nvPr>
            <p:ph type="dt" sz="half" idx="10"/>
          </p:nvPr>
        </p:nvSpPr>
        <p:spPr/>
        <p:txBody>
          <a:bodyPr/>
          <a:lstStyle/>
          <a:p>
            <a:fld id="{C10B9E24-4F1F-42C7-88D7-9442925449C2}"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5858BD7F-9CBA-4046-8833-A16FF0FF98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E59F1F-D807-4B40-860F-C43918AA1731}"/>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240193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DFDC8A-4120-4426-822A-A11CF0A852E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149E5E-F709-451F-93D5-622DF34141D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F64D8E8-21F5-4A77-BA79-1287DB6CA956}"/>
              </a:ext>
            </a:extLst>
          </p:cNvPr>
          <p:cNvSpPr>
            <a:spLocks noGrp="1"/>
          </p:cNvSpPr>
          <p:nvPr>
            <p:ph type="dt" sz="half" idx="10"/>
          </p:nvPr>
        </p:nvSpPr>
        <p:spPr/>
        <p:txBody>
          <a:bodyPr/>
          <a:lstStyle/>
          <a:p>
            <a:fld id="{C10B9E24-4F1F-42C7-88D7-9442925449C2}"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30AB9000-258F-4D69-AC95-0D27913715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435B02-978B-4421-9D21-974E4CC6D489}"/>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2884796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206737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7205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50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40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5983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0293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167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01347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92CFD-525F-4C84-9DA7-E69D6C82FC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A67179-B06F-4A6F-8C71-9B2D71005B4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C15DB2-243A-4683-8B67-FB1614D1E31F}"/>
              </a:ext>
            </a:extLst>
          </p:cNvPr>
          <p:cNvSpPr>
            <a:spLocks noGrp="1"/>
          </p:cNvSpPr>
          <p:nvPr>
            <p:ph type="dt" sz="half" idx="10"/>
          </p:nvPr>
        </p:nvSpPr>
        <p:spPr/>
        <p:txBody>
          <a:bodyPr/>
          <a:lstStyle/>
          <a:p>
            <a:fld id="{C10B9E24-4F1F-42C7-88D7-9442925449C2}"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803A302E-8456-4F5F-94F0-E71BB6884B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5A4591-DC37-49F3-AFE4-D50B575B5D05}"/>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991850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82490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2672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5960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4910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9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3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844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342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0885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53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F199F-4F08-4343-925B-9395E372F99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73EBA-CF02-4A66-A9E5-2851E926CD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3761D2C-4BBA-4A45-A7DC-3036BFB33949}"/>
              </a:ext>
            </a:extLst>
          </p:cNvPr>
          <p:cNvSpPr>
            <a:spLocks noGrp="1"/>
          </p:cNvSpPr>
          <p:nvPr>
            <p:ph type="dt" sz="half" idx="10"/>
          </p:nvPr>
        </p:nvSpPr>
        <p:spPr/>
        <p:txBody>
          <a:bodyPr/>
          <a:lstStyle/>
          <a:p>
            <a:fld id="{C10B9E24-4F1F-42C7-88D7-9442925449C2}"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74EB70B2-A512-43CF-823E-1391183F43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DC1F1D-788E-40BB-930D-524B0CD24773}"/>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271317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DE5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168235"/>
            <a:ext cx="11655842"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3"/>
            <a:ext cx="12192000" cy="669927"/>
          </a:xfrm>
        </p:spPr>
        <p:txBody>
          <a:bodyPr/>
          <a:lstStyle/>
          <a:p>
            <a:endParaRPr lang="en-US"/>
          </a:p>
        </p:txBody>
      </p:sp>
    </p:spTree>
    <p:extLst>
      <p:ext uri="{BB962C8B-B14F-4D97-AF65-F5344CB8AC3E}">
        <p14:creationId xmlns:p14="http://schemas.microsoft.com/office/powerpoint/2010/main" val="17463150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8927" y="168235"/>
            <a:ext cx="11655842"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3"/>
            <a:ext cx="12192000" cy="669927"/>
          </a:xfrm>
        </p:spPr>
        <p:txBody>
          <a:bodyPr/>
          <a:lstStyle/>
          <a:p>
            <a:endParaRPr lang="en-US"/>
          </a:p>
        </p:txBody>
      </p:sp>
    </p:spTree>
    <p:extLst>
      <p:ext uri="{BB962C8B-B14F-4D97-AF65-F5344CB8AC3E}">
        <p14:creationId xmlns:p14="http://schemas.microsoft.com/office/powerpoint/2010/main" val="29895170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0197438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086311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273538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582395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463946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559863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96502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349525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88D14-80DA-4181-8B4D-C910B69D60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AA3FA7-326C-4B75-A75E-2007FB6764E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4209A94-80A0-41C9-9D2D-0D6CE116A35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A040984-7EF0-4F2E-A8CE-CFE083D804D4}"/>
              </a:ext>
            </a:extLst>
          </p:cNvPr>
          <p:cNvSpPr>
            <a:spLocks noGrp="1"/>
          </p:cNvSpPr>
          <p:nvPr>
            <p:ph type="dt" sz="half" idx="10"/>
          </p:nvPr>
        </p:nvSpPr>
        <p:spPr/>
        <p:txBody>
          <a:bodyPr/>
          <a:lstStyle/>
          <a:p>
            <a:fld id="{C10B9E24-4F1F-42C7-88D7-9442925449C2}" type="datetimeFigureOut">
              <a:rPr lang="zh-CN" altLang="en-US" smtClean="0"/>
              <a:t>2018/3/14</a:t>
            </a:fld>
            <a:endParaRPr lang="zh-CN" altLang="en-US"/>
          </a:p>
        </p:txBody>
      </p:sp>
      <p:sp>
        <p:nvSpPr>
          <p:cNvPr id="6" name="页脚占位符 5">
            <a:extLst>
              <a:ext uri="{FF2B5EF4-FFF2-40B4-BE49-F238E27FC236}">
                <a16:creationId xmlns:a16="http://schemas.microsoft.com/office/drawing/2014/main" id="{64581E60-B1B1-44C3-9312-74CED02F2A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8AA557-61A4-46E1-ADC8-C11A4E838AFB}"/>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20892040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13893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001220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1528207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40" t="10375" r="11903" b="15815"/>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invGray">
          <a:xfrm>
            <a:off x="0" y="0"/>
            <a:ext cx="12191377" cy="6858623"/>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95412"/>
            <a:ext cx="6276530" cy="1772525"/>
          </a:xfrm>
          <a:noFill/>
        </p:spPr>
        <p:txBody>
          <a:bodyPr lIns="146304" tIns="91440" rIns="146304" bIns="91440" anchor="t" anchorCtr="0"/>
          <a:lstStyle>
            <a:lvl1pPr>
              <a:defRPr sz="5294" spc="-98" baseline="0">
                <a:gradFill>
                  <a:gsLst>
                    <a:gs pos="84066">
                      <a:srgbClr val="FFFFFF"/>
                    </a:gs>
                    <a:gs pos="5757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7277"/>
            <a:ext cx="6276530" cy="1677043"/>
          </a:xfrm>
        </p:spPr>
        <p:txBody>
          <a:bodyPr tIns="109728" bIns="109728">
            <a:noAutofit/>
          </a:bodyPr>
          <a:lstStyle>
            <a:lvl1pPr marL="0" indent="0">
              <a:spcBef>
                <a:spcPts val="0"/>
              </a:spcBef>
              <a:buNone/>
              <a:defRPr sz="2353" baseline="0">
                <a:gradFill>
                  <a:gsLst>
                    <a:gs pos="84066">
                      <a:srgbClr val="FFFFFF"/>
                    </a:gs>
                    <a:gs pos="57576">
                      <a:srgbClr val="FFFFFF"/>
                    </a:gs>
                  </a:gsLst>
                  <a:lin ang="5400000" scaled="0"/>
                </a:gradFill>
                <a:latin typeface="+mn-lt"/>
              </a:defRPr>
            </a:lvl1pPr>
          </a:lstStyle>
          <a:p>
            <a:pPr lvl="0"/>
            <a:r>
              <a:rPr lang="en-US" dirty="0"/>
              <a:t>Presenter | Date</a:t>
            </a:r>
          </a:p>
        </p:txBody>
      </p:sp>
      <p:pic>
        <p:nvPicPr>
          <p:cNvPr id="8" name="Picture 7"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White">
          <a:xfrm>
            <a:off x="448585" y="6122089"/>
            <a:ext cx="1254995" cy="267709"/>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102316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9260" t="21052" r="16640" b="16410"/>
          <a:stretch/>
        </p:blipFill>
        <p:spPr>
          <a:xfrm>
            <a:off x="0" y="0"/>
            <a:ext cx="12191377" cy="6858623"/>
          </a:xfrm>
          <a:prstGeom prst="rect">
            <a:avLst/>
          </a:prstGeom>
        </p:spPr>
      </p:pic>
      <p:sp>
        <p:nvSpPr>
          <p:cNvPr id="10" name="Rectangle 9"/>
          <p:cNvSpPr/>
          <p:nvPr userDrawn="1"/>
        </p:nvSpPr>
        <p:spPr bwMode="gray">
          <a:xfrm>
            <a:off x="0" y="0"/>
            <a:ext cx="12191377" cy="6858623"/>
          </a:xfrm>
          <a:prstGeom prst="rect">
            <a:avLst/>
          </a:pr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92768"/>
            <a:ext cx="6276530" cy="878621"/>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300344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White">
          <a:xfrm>
            <a:off x="448585" y="6122089"/>
            <a:ext cx="1254995" cy="267709"/>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340115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b="1" spc="-98" baseline="0">
                <a:gradFill>
                  <a:gsLst>
                    <a:gs pos="57576">
                      <a:srgbClr val="FFFFFF"/>
                    </a:gs>
                    <a:gs pos="35000">
                      <a:srgbClr val="FFFFFF"/>
                    </a:gs>
                  </a:gsLst>
                  <a:lin ang="5400000" scaled="0"/>
                </a:gradFill>
                <a:latin typeface="Segoe Pro" panose="020B05020405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48586" y="6073351"/>
            <a:ext cx="1434641" cy="314582"/>
          </a:xfrm>
          <a:prstGeom prst="rect">
            <a:avLst/>
          </a:prstGeom>
        </p:spPr>
      </p:pic>
      <p:sp>
        <p:nvSpPr>
          <p:cNvPr id="8"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2" name="Footer Placeholder 1"/>
          <p:cNvSpPr>
            <a:spLocks noGrp="1"/>
          </p:cNvSpPr>
          <p:nvPr>
            <p:ph type="ftr" sz="quarter" idx="15"/>
          </p:nvPr>
        </p:nvSpPr>
        <p:spPr/>
        <p:txBody>
          <a:bodyPr/>
          <a:lstStyle>
            <a:lvl1pPr>
              <a:defRPr>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3"/>
          <p:cNvSpPr>
            <a:spLocks noGrp="1"/>
          </p:cNvSpPr>
          <p:nvPr>
            <p:ph type="sldNum" sz="quarter" idx="16"/>
          </p:nvPr>
        </p:nvSpPr>
        <p:spPr/>
        <p:txBody>
          <a:bodyPr/>
          <a:lstStyle>
            <a:lvl1pPr>
              <a:defRPr>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3027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93526"/>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82880"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a:stretch>
            <a:fillRect/>
          </a:stretch>
        </p:blipFill>
        <p:spPr>
          <a:xfrm>
            <a:off x="448585" y="6121376"/>
            <a:ext cx="1254995" cy="26913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127147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1063257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10" name="Rectangle 9"/>
          <p:cNvSpPr/>
          <p:nvPr userDrawn="1"/>
        </p:nvSpPr>
        <p:spPr bwMode="auto">
          <a:xfrm>
            <a:off x="0" y="6387932"/>
            <a:ext cx="12192000" cy="470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68927" y="6483815"/>
            <a:ext cx="4114839" cy="364224"/>
          </a:xfrm>
          <a:prstGeom prst="rect">
            <a:avLst/>
          </a:prstGeom>
        </p:spPr>
        <p:txBody>
          <a:bodyPr vert="horz" lIns="182880" tIns="45720" rIns="182880" bIns="45720" rtlCol="0" anchor="ctr"/>
          <a:lstStyle>
            <a:lvl1pPr algn="l">
              <a:defRPr sz="98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170925" y="6483815"/>
            <a:ext cx="2742188" cy="364224"/>
          </a:xfrm>
          <a:prstGeom prst="rect">
            <a:avLst/>
          </a:prstGeom>
        </p:spPr>
        <p:txBody>
          <a:bodyPr vert="horz" lIns="182880" tIns="45720" rIns="182880" bIns="45720" rtlCol="0" anchor="ctr"/>
          <a:lstStyle>
            <a:lvl1pPr algn="r">
              <a:defRPr sz="98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69240" y="735173"/>
            <a:ext cx="11655840" cy="899665"/>
          </a:xfrm>
        </p:spPr>
        <p:txBody>
          <a:bodyPr/>
          <a:lstStyle/>
          <a:p>
            <a:r>
              <a:rPr lang="en-US" dirty="0"/>
              <a:t>Click to edit Master title style</a:t>
            </a:r>
          </a:p>
        </p:txBody>
      </p:sp>
      <p:sp>
        <p:nvSpPr>
          <p:cNvPr id="12"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84620705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8" name="Rectangle 7"/>
          <p:cNvSpPr/>
          <p:nvPr userDrawn="1"/>
        </p:nvSpPr>
        <p:spPr bwMode="auto">
          <a:xfrm>
            <a:off x="1" y="0"/>
            <a:ext cx="609444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68927" y="6483815"/>
            <a:ext cx="4114839" cy="364224"/>
          </a:xfrm>
          <a:prstGeom prst="rect">
            <a:avLst/>
          </a:prstGeom>
        </p:spPr>
        <p:txBody>
          <a:bodyPr vert="horz" lIns="182880" tIns="45720" rIns="182880" bIns="45720" rtlCol="0" anchor="ctr"/>
          <a:lstStyle>
            <a:lvl1pPr algn="l">
              <a:defRPr sz="98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170925" y="6483815"/>
            <a:ext cx="2742188" cy="364224"/>
          </a:xfrm>
          <a:prstGeom prst="rect">
            <a:avLst/>
          </a:prstGeom>
        </p:spPr>
        <p:txBody>
          <a:bodyPr vert="horz" lIns="182880" tIns="45720" rIns="182880" bIns="45720" rtlCol="0" anchor="ctr"/>
          <a:lstStyle>
            <a:lvl1pPr algn="r">
              <a:defRPr sz="98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69240" y="735173"/>
            <a:ext cx="5825205" cy="89966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12" name="Text Placeholder 5"/>
          <p:cNvSpPr>
            <a:spLocks noGrp="1"/>
          </p:cNvSpPr>
          <p:nvPr>
            <p:ph type="body" sz="quarter" idx="10"/>
          </p:nvPr>
        </p:nvSpPr>
        <p:spPr>
          <a:xfrm>
            <a:off x="269240" y="1637453"/>
            <a:ext cx="5824047" cy="2528826"/>
          </a:xfrm>
        </p:spPr>
        <p:txBody>
          <a:bodyPr/>
          <a:lstStyle>
            <a:lvl1pPr marL="0" indent="0">
              <a:buNone/>
              <a:defRPr>
                <a:gradFill>
                  <a:gsLst>
                    <a:gs pos="1250">
                      <a:schemeClr val="bg1"/>
                    </a:gs>
                    <a:gs pos="100000">
                      <a:schemeClr val="bg1"/>
                    </a:gs>
                  </a:gsLst>
                  <a:lin ang="5400000" scaled="0"/>
                </a:gradFill>
              </a:defRPr>
            </a:lvl1pPr>
            <a:lvl2pPr marL="0" indent="0">
              <a:buFontTx/>
              <a:buNone/>
              <a:defRPr sz="1961">
                <a:gradFill>
                  <a:gsLst>
                    <a:gs pos="1250">
                      <a:schemeClr val="bg1"/>
                    </a:gs>
                    <a:gs pos="100000">
                      <a:schemeClr val="bg1"/>
                    </a:gs>
                  </a:gsLst>
                  <a:lin ang="5400000" scaled="0"/>
                </a:gradFill>
              </a:defRPr>
            </a:lvl2pPr>
            <a:lvl3pPr marL="224097" indent="0">
              <a:buNone/>
              <a:defRPr>
                <a:gradFill>
                  <a:gsLst>
                    <a:gs pos="1250">
                      <a:schemeClr val="bg1"/>
                    </a:gs>
                    <a:gs pos="100000">
                      <a:schemeClr val="bg1"/>
                    </a:gs>
                  </a:gsLst>
                  <a:lin ang="5400000" scaled="0"/>
                </a:gradFill>
              </a:defRPr>
            </a:lvl3pPr>
            <a:lvl4pPr marL="448193" indent="0">
              <a:buNone/>
              <a:defRPr>
                <a:gradFill>
                  <a:gsLst>
                    <a:gs pos="1250">
                      <a:schemeClr val="bg1"/>
                    </a:gs>
                    <a:gs pos="100000">
                      <a:schemeClr val="bg1"/>
                    </a:gs>
                  </a:gsLst>
                  <a:lin ang="5400000" scaled="0"/>
                </a:gradFill>
              </a:defRPr>
            </a:lvl4pPr>
            <a:lvl5pPr marL="672290" indent="0">
              <a:buNone/>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0" baseline="0" dirty="0" smtClean="0">
                <a:gradFill>
                  <a:gsLst>
                    <a:gs pos="5556">
                      <a:schemeClr val="bg1"/>
                    </a:gs>
                    <a:gs pos="100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4023298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62B4A-9F89-44BD-A634-3A53396F079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CC8FFC-0537-463E-9883-238B52125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8AF511D-1730-42EB-AFEA-CA0AB548CF2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5E3E0BB-8284-4269-B908-9254E8A3B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564C4FC-E635-42B3-A7E5-E64B380FFF8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0BE1578-5146-43C6-8129-2D71F394D780}"/>
              </a:ext>
            </a:extLst>
          </p:cNvPr>
          <p:cNvSpPr>
            <a:spLocks noGrp="1"/>
          </p:cNvSpPr>
          <p:nvPr>
            <p:ph type="dt" sz="half" idx="10"/>
          </p:nvPr>
        </p:nvSpPr>
        <p:spPr/>
        <p:txBody>
          <a:bodyPr/>
          <a:lstStyle/>
          <a:p>
            <a:fld id="{C10B9E24-4F1F-42C7-88D7-9442925449C2}" type="datetimeFigureOut">
              <a:rPr lang="zh-CN" altLang="en-US" smtClean="0"/>
              <a:t>2018/3/14</a:t>
            </a:fld>
            <a:endParaRPr lang="zh-CN" altLang="en-US"/>
          </a:p>
        </p:txBody>
      </p:sp>
      <p:sp>
        <p:nvSpPr>
          <p:cNvPr id="8" name="页脚占位符 7">
            <a:extLst>
              <a:ext uri="{FF2B5EF4-FFF2-40B4-BE49-F238E27FC236}">
                <a16:creationId xmlns:a16="http://schemas.microsoft.com/office/drawing/2014/main" id="{C712E1AF-7E26-40D5-8D48-BCD8EC07BB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89A5C87-48ED-4784-B89F-6940E8AD675E}"/>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301851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3861484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0216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bg1"/>
                    </a:gs>
                    <a:gs pos="99000">
                      <a:schemeClr val="bg1"/>
                    </a:gs>
                  </a:gsLst>
                  <a:lin ang="5400000" scaled="0"/>
                </a:gradFill>
              </a:defRPr>
            </a:lvl1pPr>
            <a:lvl2pPr marL="0" indent="0">
              <a:buFontTx/>
              <a:buNone/>
              <a:defRPr sz="1961">
                <a:gradFill>
                  <a:gsLst>
                    <a:gs pos="1250">
                      <a:schemeClr val="bg1"/>
                    </a:gs>
                    <a:gs pos="99000">
                      <a:schemeClr val="bg1"/>
                    </a:gs>
                  </a:gsLst>
                  <a:lin ang="5400000" scaled="0"/>
                </a:gradFill>
              </a:defRPr>
            </a:lvl2pPr>
            <a:lvl3pPr marL="224097" indent="0">
              <a:buNone/>
              <a:defRPr>
                <a:gradFill>
                  <a:gsLst>
                    <a:gs pos="1250">
                      <a:schemeClr val="bg1"/>
                    </a:gs>
                    <a:gs pos="99000">
                      <a:schemeClr val="bg1"/>
                    </a:gs>
                  </a:gsLst>
                  <a:lin ang="5400000" scaled="0"/>
                </a:gradFill>
              </a:defRPr>
            </a:lvl3pPr>
            <a:lvl4pPr marL="448193" indent="0">
              <a:buNone/>
              <a:defRPr>
                <a:gradFill>
                  <a:gsLst>
                    <a:gs pos="1250">
                      <a:schemeClr val="bg1"/>
                    </a:gs>
                    <a:gs pos="99000">
                      <a:schemeClr val="bg1"/>
                    </a:gs>
                  </a:gsLst>
                  <a:lin ang="5400000" scaled="0"/>
                </a:gradFill>
              </a:defRPr>
            </a:lvl4pPr>
            <a:lvl5pPr marL="672290" indent="0">
              <a:buNone/>
              <a:defRPr>
                <a:gradFill>
                  <a:gsLst>
                    <a:gs pos="1250">
                      <a:schemeClr val="bg1"/>
                    </a:gs>
                    <a:gs pos="99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56703628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5556">
                      <a:schemeClr val="bg1"/>
                    </a:gs>
                    <a:gs pos="27000">
                      <a:schemeClr val="bg1"/>
                    </a:gs>
                  </a:gsLst>
                  <a:lin ang="0" scaled="0"/>
                </a:gradFill>
              </a:defRPr>
            </a:lvl1pPr>
            <a:lvl2pPr marL="0" indent="0">
              <a:buFontTx/>
              <a:buNone/>
              <a:defRPr sz="1961">
                <a:gradFill>
                  <a:gsLst>
                    <a:gs pos="5556">
                      <a:schemeClr val="bg1"/>
                    </a:gs>
                    <a:gs pos="27000">
                      <a:schemeClr val="bg1"/>
                    </a:gs>
                  </a:gsLst>
                  <a:lin ang="0" scaled="0"/>
                </a:gradFill>
              </a:defRPr>
            </a:lvl2pPr>
            <a:lvl3pPr marL="224097" indent="0">
              <a:buNone/>
              <a:defRPr>
                <a:gradFill>
                  <a:gsLst>
                    <a:gs pos="5556">
                      <a:schemeClr val="bg1"/>
                    </a:gs>
                    <a:gs pos="27000">
                      <a:schemeClr val="bg1"/>
                    </a:gs>
                  </a:gsLst>
                  <a:lin ang="0" scaled="0"/>
                </a:gradFill>
              </a:defRPr>
            </a:lvl3pPr>
            <a:lvl4pPr marL="448193" indent="0">
              <a:buNone/>
              <a:defRPr>
                <a:gradFill>
                  <a:gsLst>
                    <a:gs pos="5556">
                      <a:schemeClr val="bg1"/>
                    </a:gs>
                    <a:gs pos="27000">
                      <a:schemeClr val="bg1"/>
                    </a:gs>
                  </a:gsLst>
                  <a:lin ang="0" scaled="0"/>
                </a:gradFill>
              </a:defRPr>
            </a:lvl4pPr>
            <a:lvl5pPr marL="672290" indent="0">
              <a:buNone/>
              <a:defRPr>
                <a:gradFill>
                  <a:gsLst>
                    <a:gs pos="5556">
                      <a:schemeClr val="bg1"/>
                    </a:gs>
                    <a:gs pos="27000">
                      <a:schemeClr val="bg1"/>
                    </a:gs>
                  </a:gsLst>
                  <a:lin ang="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9301471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69239" y="1840790"/>
            <a:ext cx="4482124"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98"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754477" y="1840790"/>
            <a:ext cx="4479011"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98"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2716307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6029068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87087801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9438749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18918295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69239" y="735173"/>
            <a:ext cx="11655840" cy="899665"/>
          </a:xfrm>
        </p:spPr>
        <p:txBody>
          <a:bodyPr/>
          <a:lstStyle/>
          <a:p>
            <a:r>
              <a:rPr lang="en-US" dirty="0"/>
              <a:t>Click to edit Master title style</a:t>
            </a:r>
          </a:p>
        </p:txBody>
      </p:sp>
      <p:sp>
        <p:nvSpPr>
          <p:cNvPr id="4" name="Text Placeholder 3"/>
          <p:cNvSpPr>
            <a:spLocks noGrp="1"/>
          </p:cNvSpPr>
          <p:nvPr>
            <p:ph type="body" sz="quarter" idx="10"/>
          </p:nvPr>
        </p:nvSpPr>
        <p:spPr>
          <a:xfrm>
            <a:off x="269239" y="1640690"/>
            <a:ext cx="562058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43638" y="1640690"/>
            <a:ext cx="587912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7"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1797188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55292-CBB9-4326-8857-62C4FE4872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F83AEA-E4A9-430B-B583-68BA580E009C}"/>
              </a:ext>
            </a:extLst>
          </p:cNvPr>
          <p:cNvSpPr>
            <a:spLocks noGrp="1"/>
          </p:cNvSpPr>
          <p:nvPr>
            <p:ph type="dt" sz="half" idx="10"/>
          </p:nvPr>
        </p:nvSpPr>
        <p:spPr/>
        <p:txBody>
          <a:bodyPr/>
          <a:lstStyle/>
          <a:p>
            <a:fld id="{C10B9E24-4F1F-42C7-88D7-9442925449C2}" type="datetimeFigureOut">
              <a:rPr lang="zh-CN" altLang="en-US" smtClean="0"/>
              <a:t>2018/3/14</a:t>
            </a:fld>
            <a:endParaRPr lang="zh-CN" altLang="en-US"/>
          </a:p>
        </p:txBody>
      </p:sp>
      <p:sp>
        <p:nvSpPr>
          <p:cNvPr id="4" name="页脚占位符 3">
            <a:extLst>
              <a:ext uri="{FF2B5EF4-FFF2-40B4-BE49-F238E27FC236}">
                <a16:creationId xmlns:a16="http://schemas.microsoft.com/office/drawing/2014/main" id="{FCD5B07B-614A-422A-B148-6C473DA7DE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91963BD-E700-45E6-8397-3E7B545CC4BA}"/>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2700348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3533179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4267237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490229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1492432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9508356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4"/>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4285241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5911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1"/>
                    </a:gs>
                    <a:gs pos="0">
                      <a:schemeClr val="accent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48006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525614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4211642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16AC32-3930-4277-880E-B29213EF8C51}"/>
              </a:ext>
            </a:extLst>
          </p:cNvPr>
          <p:cNvSpPr>
            <a:spLocks noGrp="1"/>
          </p:cNvSpPr>
          <p:nvPr>
            <p:ph type="dt" sz="half" idx="10"/>
          </p:nvPr>
        </p:nvSpPr>
        <p:spPr/>
        <p:txBody>
          <a:bodyPr/>
          <a:lstStyle/>
          <a:p>
            <a:fld id="{C10B9E24-4F1F-42C7-88D7-9442925449C2}" type="datetimeFigureOut">
              <a:rPr lang="zh-CN" altLang="en-US" smtClean="0"/>
              <a:t>2018/3/14</a:t>
            </a:fld>
            <a:endParaRPr lang="zh-CN" altLang="en-US"/>
          </a:p>
        </p:txBody>
      </p:sp>
      <p:sp>
        <p:nvSpPr>
          <p:cNvPr id="3" name="页脚占位符 2">
            <a:extLst>
              <a:ext uri="{FF2B5EF4-FFF2-40B4-BE49-F238E27FC236}">
                <a16:creationId xmlns:a16="http://schemas.microsoft.com/office/drawing/2014/main" id="{6A8FF8AD-6EA9-4A31-9D05-87CE64FEF40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E6F0FD-E529-4A14-8FCC-C29EA895CA21}"/>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7254249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7703"/>
            <a:ext cx="11653523" cy="1158793"/>
          </a:xfrm>
          <a:noFill/>
        </p:spPr>
        <p:txBody>
          <a:bodyPr tIns="91440" bIns="91440" anchor="t" anchorCtr="0">
            <a:spAutoFit/>
          </a:bodyPr>
          <a:lstStyle>
            <a:lvl1pPr>
              <a:defRPr sz="7058" b="1" spc="-98" baseline="0">
                <a:gradFill>
                  <a:gsLst>
                    <a:gs pos="100000">
                      <a:schemeClr val="tx1"/>
                    </a:gs>
                    <a:gs pos="0">
                      <a:schemeClr val="tx1"/>
                    </a:gs>
                  </a:gsLst>
                  <a:lin ang="5400000" scaled="0"/>
                </a:gradFill>
                <a:latin typeface="Segoe Pro" panose="020B0502040504020203" pitchFamily="34" charset="0"/>
                <a:cs typeface="Segoe UI Semilight" panose="020B0402040204020203" pitchFamily="34" charset="0"/>
              </a:defRPr>
            </a:lvl1pPr>
          </a:lstStyle>
          <a:p>
            <a:r>
              <a:rPr lang="en-US" dirty="0"/>
              <a:t>Section title</a:t>
            </a:r>
          </a:p>
        </p:txBody>
      </p:sp>
      <p:sp>
        <p:nvSpPr>
          <p:cNvPr id="4" name="Content Placeholder 3"/>
          <p:cNvSpPr>
            <a:spLocks noGrp="1"/>
          </p:cNvSpPr>
          <p:nvPr>
            <p:ph sz="quarter" idx="10"/>
          </p:nvPr>
        </p:nvSpPr>
        <p:spPr>
          <a:xfrm>
            <a:off x="269239" y="2438075"/>
            <a:ext cx="11653523" cy="425495"/>
          </a:xfrm>
        </p:spPr>
        <p:txBody>
          <a:bodyPr lIns="182880" rIns="182880"/>
          <a:lstStyle>
            <a:lvl1pPr marL="0" indent="0" algn="l" defTabSz="896364" rtl="0" eaLnBrk="1" latinLnBrk="0" hangingPunct="1">
              <a:lnSpc>
                <a:spcPct val="90000"/>
              </a:lnSpc>
              <a:buNone/>
              <a:defRPr lang="en-US" sz="1765" kern="1200" spc="-39"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p:txBody>
      </p:sp>
      <p:sp>
        <p:nvSpPr>
          <p:cNvPr id="6"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prstClr val="white"/>
                    </a:gs>
                    <a:gs pos="27000">
                      <a:prstClr val="white"/>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69239" y="3451782"/>
            <a:ext cx="4482124"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754477" y="3451782"/>
            <a:ext cx="4479011"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3" name="Footer Placeholder 2"/>
          <p:cNvSpPr>
            <a:spLocks noGrp="1"/>
          </p:cNvSpPr>
          <p:nvPr>
            <p:ph type="ftr" sz="quarter" idx="14"/>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8" name="Slide Number Placeholder 7"/>
          <p:cNvSpPr>
            <a:spLocks noGrp="1"/>
          </p:cNvSpPr>
          <p:nvPr>
            <p:ph type="sldNum" sz="quarter" idx="15"/>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72396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b="1" spc="-98" baseline="0">
                <a:gradFill>
                  <a:gsLst>
                    <a:gs pos="100000">
                      <a:schemeClr val="accent1"/>
                    </a:gs>
                    <a:gs pos="0">
                      <a:schemeClr val="accent1"/>
                    </a:gs>
                  </a:gsLst>
                  <a:lin ang="5400000" scaled="0"/>
                </a:gradFill>
                <a:latin typeface="Segoe Pro" panose="020B0502040504020203" pitchFamily="34" charset="0"/>
                <a:cs typeface="Segoe UI Light" panose="020B0502040204020203" pitchFamily="34" charset="0"/>
              </a:defRPr>
            </a:lvl1pPr>
          </a:lstStyle>
          <a:p>
            <a:r>
              <a:rPr lang="en-US" dirty="0"/>
              <a:t>Section title</a:t>
            </a:r>
          </a:p>
        </p:txBody>
      </p:sp>
      <p:sp>
        <p:nvSpPr>
          <p:cNvPr id="4" name="Content Placeholder 3"/>
          <p:cNvSpPr>
            <a:spLocks noGrp="1"/>
          </p:cNvSpPr>
          <p:nvPr>
            <p:ph sz="quarter" idx="10"/>
          </p:nvPr>
        </p:nvSpPr>
        <p:spPr>
          <a:xfrm>
            <a:off x="269239" y="3451782"/>
            <a:ext cx="11653523" cy="425495"/>
          </a:xfrm>
        </p:spPr>
        <p:txBody>
          <a:bodyPr/>
          <a:lstStyle>
            <a:lvl1pPr marL="0" indent="0" algn="l" defTabSz="896364" rtl="0" eaLnBrk="1" latinLnBrk="0" hangingPunct="1">
              <a:lnSpc>
                <a:spcPct val="90000"/>
              </a:lnSpc>
              <a:buNone/>
              <a:defRPr lang="en-US" sz="1765" kern="1200" spc="-39" baseline="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5pPr>
          </a:lstStyle>
          <a:p>
            <a:pPr lvl="0"/>
            <a:r>
              <a:rPr lang="en-US" dirty="0"/>
              <a:t>Click to edit Master text styles</a:t>
            </a:r>
          </a:p>
        </p:txBody>
      </p:sp>
      <p:sp>
        <p:nvSpPr>
          <p:cNvPr id="5"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08469763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4" name="Title 1"/>
          <p:cNvSpPr>
            <a:spLocks noGrp="1"/>
          </p:cNvSpPr>
          <p:nvPr>
            <p:ph type="title"/>
          </p:nvPr>
        </p:nvSpPr>
        <p:spPr>
          <a:xfrm>
            <a:off x="269241" y="289511"/>
            <a:ext cx="5378548" cy="899665"/>
          </a:xfr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69239" y="1197326"/>
            <a:ext cx="5377478"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2"/>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2"/>
          <p:cNvSpPr>
            <a:spLocks noGrp="1"/>
          </p:cNvSpPr>
          <p:nvPr>
            <p:ph type="sldNum" sz="quarter" idx="13"/>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577931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999335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5" name="Slide Number Placeholder 4"/>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290959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3" name="Slide Number Placeholder 5"/>
          <p:cNvSpPr txBox="1">
            <a:spLocks/>
          </p:cNvSpPr>
          <p:nvPr userDrawn="1"/>
        </p:nvSpPr>
        <p:spPr>
          <a:xfrm>
            <a:off x="9449812" y="6493776"/>
            <a:ext cx="2742188" cy="364224"/>
          </a:xfrm>
          <a:prstGeom prst="rect">
            <a:avLst/>
          </a:prstGeom>
        </p:spPr>
        <p:txBody>
          <a:bodyPr vert="horz" lIns="179285" tIns="44821" rIns="179285" bIns="44821" rtlCol="0" anchor="ctr"/>
          <a:lstStyle>
            <a:defPPr>
              <a:defRPr lang="en-US"/>
            </a:defPPr>
            <a:lvl1pPr marL="0" algn="r" defTabSz="932742" rtl="0" eaLnBrk="1" latinLnBrk="0" hangingPunct="1">
              <a:defRPr sz="1000" kern="1200">
                <a:solidFill>
                  <a:schemeClr val="bg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fld id="{6503E857-4F15-4ECA-BD4D-D22AAAB9E67A}" type="slidenum">
              <a:rPr lang="en-US" sz="980" smtClean="0">
                <a:solidFill>
                  <a:srgbClr val="FFFFFF"/>
                </a:solidFill>
              </a:rPr>
              <a:pPr>
                <a:defRPr/>
              </a:pPr>
              <a:t>‹#›</a:t>
            </a:fld>
            <a:endParaRPr lang="en-US" sz="980" dirty="0">
              <a:solidFill>
                <a:srgbClr val="FFFFFF"/>
              </a:solidFill>
            </a:endParaRPr>
          </a:p>
        </p:txBody>
      </p:sp>
      <p:sp>
        <p:nvSpPr>
          <p:cNvPr id="4" name="Footer Placeholder 3"/>
          <p:cNvSpPr>
            <a:spLocks noGrp="1"/>
          </p:cNvSpPr>
          <p:nvPr>
            <p:ph type="ftr" sz="quarter" idx="12"/>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Tree>
    <p:extLst>
      <p:ext uri="{BB962C8B-B14F-4D97-AF65-F5344CB8AC3E}">
        <p14:creationId xmlns:p14="http://schemas.microsoft.com/office/powerpoint/2010/main" val="3237583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593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3" y="3083652"/>
            <a:ext cx="3227129" cy="692057"/>
          </a:xfrm>
          <a:prstGeom prst="rect">
            <a:avLst/>
          </a:prstGeom>
        </p:spPr>
      </p:pic>
    </p:spTree>
    <p:extLst>
      <p:ext uri="{BB962C8B-B14F-4D97-AF65-F5344CB8AC3E}">
        <p14:creationId xmlns:p14="http://schemas.microsoft.com/office/powerpoint/2010/main" val="50870829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760535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515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67528-E296-4AB0-92A6-F954905F9E9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94C9EED-0A91-4101-816B-EF35C90213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AF809FB-2A83-4DBB-BCBF-AAB98088B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63FF4B-C14B-4591-9791-2EE281F01EEF}"/>
              </a:ext>
            </a:extLst>
          </p:cNvPr>
          <p:cNvSpPr>
            <a:spLocks noGrp="1"/>
          </p:cNvSpPr>
          <p:nvPr>
            <p:ph type="dt" sz="half" idx="10"/>
          </p:nvPr>
        </p:nvSpPr>
        <p:spPr/>
        <p:txBody>
          <a:bodyPr/>
          <a:lstStyle/>
          <a:p>
            <a:fld id="{C10B9E24-4F1F-42C7-88D7-9442925449C2}" type="datetimeFigureOut">
              <a:rPr lang="zh-CN" altLang="en-US" smtClean="0"/>
              <a:t>2018/3/14</a:t>
            </a:fld>
            <a:endParaRPr lang="zh-CN" altLang="en-US"/>
          </a:p>
        </p:txBody>
      </p:sp>
      <p:sp>
        <p:nvSpPr>
          <p:cNvPr id="6" name="页脚占位符 5">
            <a:extLst>
              <a:ext uri="{FF2B5EF4-FFF2-40B4-BE49-F238E27FC236}">
                <a16:creationId xmlns:a16="http://schemas.microsoft.com/office/drawing/2014/main" id="{323EE9A8-AE6B-4C37-AA5C-C1038B4C7F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842961-A5A3-40EF-9A9A-0A2A4E58B219}"/>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6552130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24748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a:p>
        </p:txBody>
      </p:sp>
      <p:sp>
        <p:nvSpPr>
          <p:cNvPr id="6" name="Title 5"/>
          <p:cNvSpPr>
            <a:spLocks noGrp="1"/>
          </p:cNvSpPr>
          <p:nvPr>
            <p:ph type="title" hasCustomPrompt="1"/>
          </p:nvPr>
        </p:nvSpPr>
        <p:spPr>
          <a:xfrm>
            <a:off x="269240" y="1187620"/>
            <a:ext cx="5826758"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2" y="1187620"/>
            <a:ext cx="5826760" cy="205530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70436"/>
            <a:ext cx="5827187" cy="295466"/>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3272661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2" y="5983784"/>
            <a:ext cx="10974388" cy="603270"/>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35" eaLnBrk="0" hangingPunct="0"/>
            <a:r>
              <a:rPr lang="en-US" sz="667" dirty="0">
                <a:solidFill>
                  <a:schemeClr val="tx1">
                    <a:alpha val="95000"/>
                  </a:scheme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35" eaLnBrk="0" hangingPunct="0"/>
            <a:r>
              <a:rPr lang="en-US" sz="667" dirty="0">
                <a:solidFill>
                  <a:schemeClr val="tx1">
                    <a:alpha val="95000"/>
                  </a:scheme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360220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8"/>
            <a:ext cx="11653523" cy="19956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00" indent="0">
              <a:buNone/>
              <a:defRPr/>
            </a:lvl3pPr>
            <a:lvl4pPr marL="447998" indent="0">
              <a:buNone/>
              <a:defRPr/>
            </a:lvl4pPr>
            <a:lvl5pPr marL="6719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22578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492926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6415"/>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0133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6415"/>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28120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811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668"/>
          </a:xfrm>
          <a:noFill/>
        </p:spPr>
        <p:txBody>
          <a:bodyPr tIns="91440" bIns="91440" anchor="t" anchorCtr="0">
            <a:spAutoFit/>
          </a:bodyPr>
          <a:lstStyle>
            <a:lvl1pPr>
              <a:defRPr sz="7057"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5052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DEE68-BEC9-49F1-9063-D32FEA7649C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FA3A32-CC04-4345-9612-841386C2BC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3064DB7-7EBB-4145-AB21-5255C91D2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2574CCE-1A8D-47E9-9027-070C9C5FFCE5}"/>
              </a:ext>
            </a:extLst>
          </p:cNvPr>
          <p:cNvSpPr>
            <a:spLocks noGrp="1"/>
          </p:cNvSpPr>
          <p:nvPr>
            <p:ph type="dt" sz="half" idx="10"/>
          </p:nvPr>
        </p:nvSpPr>
        <p:spPr/>
        <p:txBody>
          <a:bodyPr/>
          <a:lstStyle/>
          <a:p>
            <a:fld id="{C10B9E24-4F1F-42C7-88D7-9442925449C2}" type="datetimeFigureOut">
              <a:rPr lang="zh-CN" altLang="en-US" smtClean="0"/>
              <a:t>2018/3/14</a:t>
            </a:fld>
            <a:endParaRPr lang="zh-CN" altLang="en-US"/>
          </a:p>
        </p:txBody>
      </p:sp>
      <p:sp>
        <p:nvSpPr>
          <p:cNvPr id="6" name="页脚占位符 5">
            <a:extLst>
              <a:ext uri="{FF2B5EF4-FFF2-40B4-BE49-F238E27FC236}">
                <a16:creationId xmlns:a16="http://schemas.microsoft.com/office/drawing/2014/main" id="{BC4E2E33-A5F7-4AE7-B73E-23CDCFA5CD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B17BAA-4E5C-45C3-BE04-641DF6A0EC03}"/>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416248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9.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EAF64D-6A57-45AB-BFEF-4E49DAC21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960D8DB-6FD6-4281-BA42-96401256A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7BD666D-9DA6-4559-959E-9A29032CC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B9E24-4F1F-42C7-88D7-9442925449C2}" type="datetimeFigureOut">
              <a:rPr lang="zh-CN" altLang="en-US" smtClean="0"/>
              <a:t>2018/3/14</a:t>
            </a:fld>
            <a:endParaRPr lang="zh-CN" altLang="en-US"/>
          </a:p>
        </p:txBody>
      </p:sp>
      <p:sp>
        <p:nvSpPr>
          <p:cNvPr id="5" name="页脚占位符 4">
            <a:extLst>
              <a:ext uri="{FF2B5EF4-FFF2-40B4-BE49-F238E27FC236}">
                <a16:creationId xmlns:a16="http://schemas.microsoft.com/office/drawing/2014/main" id="{842237E4-E2B2-4315-BC7D-98FDD8CC37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16B7F8-AD3D-4DC6-A966-F653C0A01B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675921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023392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1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682431248"/>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p:fade/>
  </p:transition>
  <p:hf sldNum="0"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8"/>
          <a:stretch>
            <a:fillRect/>
          </a:stretch>
        </p:blipFill>
        <p:spPr>
          <a:xfrm rot="5400000">
            <a:off x="9396000" y="2845599"/>
            <a:ext cx="6497930" cy="713342"/>
          </a:xfrm>
          <a:prstGeom prst="rect">
            <a:avLst/>
          </a:prstGeom>
        </p:spPr>
      </p:pic>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6"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073836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Lst>
  <p:transition>
    <p:fade/>
  </p:transition>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2.xml"/><Relationship Id="rId5" Type="http://schemas.microsoft.com/office/2007/relationships/hdphoto" Target="../media/hdphoto1.wdp"/><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34351-1262-4148-B415-FA675211E0F3}"/>
              </a:ext>
            </a:extLst>
          </p:cNvPr>
          <p:cNvSpPr>
            <a:spLocks noGrp="1"/>
          </p:cNvSpPr>
          <p:nvPr>
            <p:ph type="ctrTitle"/>
          </p:nvPr>
        </p:nvSpPr>
        <p:spPr/>
        <p:txBody>
          <a:bodyPr/>
          <a:lstStyle/>
          <a:p>
            <a:r>
              <a:rPr lang="zh-CN" altLang="en-US" dirty="0"/>
              <a:t>微软</a:t>
            </a:r>
            <a:r>
              <a:rPr lang="en-US" altLang="zh-CN" dirty="0"/>
              <a:t>Vision API</a:t>
            </a:r>
            <a:endParaRPr lang="zh-CN" altLang="en-US" dirty="0"/>
          </a:p>
        </p:txBody>
      </p:sp>
      <p:sp>
        <p:nvSpPr>
          <p:cNvPr id="3" name="副标题 2">
            <a:extLst>
              <a:ext uri="{FF2B5EF4-FFF2-40B4-BE49-F238E27FC236}">
                <a16:creationId xmlns:a16="http://schemas.microsoft.com/office/drawing/2014/main" id="{65444188-AA5C-4690-8440-45E46E058F2A}"/>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55675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E8C1493-80F4-4207-B148-0387E446FB2E}"/>
              </a:ext>
            </a:extLst>
          </p:cNvPr>
          <p:cNvSpPr txBox="1"/>
          <p:nvPr/>
        </p:nvSpPr>
        <p:spPr>
          <a:xfrm>
            <a:off x="349007" y="349008"/>
            <a:ext cx="6540403" cy="707886"/>
          </a:xfrm>
          <a:prstGeom prst="rect">
            <a:avLst/>
          </a:prstGeom>
          <a:noFill/>
        </p:spPr>
        <p:txBody>
          <a:bodyPr wrap="square" rtlCol="0">
            <a:spAutoFit/>
          </a:bodyPr>
          <a:lstStyle/>
          <a:p>
            <a:r>
              <a:rPr lang="zh-CN" altLang="en-US" sz="4000" dirty="0">
                <a:latin typeface="Segoe UI" panose="020B0502040204020203" pitchFamily="34" charset="0"/>
                <a:cs typeface="Segoe UI" panose="020B0502040204020203" pitchFamily="34" charset="0"/>
              </a:rPr>
              <a:t>语音识别</a:t>
            </a:r>
            <a:r>
              <a:rPr lang="en-US" altLang="zh-CN" sz="4000" dirty="0">
                <a:latin typeface="Segoe UI" panose="020B0502040204020203" pitchFamily="34" charset="0"/>
                <a:cs typeface="Segoe UI" panose="020B0502040204020203" pitchFamily="34" charset="0"/>
              </a:rPr>
              <a:t>&amp;</a:t>
            </a:r>
            <a:r>
              <a:rPr lang="zh-CN" altLang="en-US" sz="4000" dirty="0">
                <a:latin typeface="Segoe UI" panose="020B0502040204020203" pitchFamily="34" charset="0"/>
                <a:cs typeface="Segoe UI" panose="020B0502040204020203" pitchFamily="34" charset="0"/>
              </a:rPr>
              <a:t>语音合成实验</a:t>
            </a:r>
          </a:p>
        </p:txBody>
      </p:sp>
      <p:sp>
        <p:nvSpPr>
          <p:cNvPr id="6" name="文本框 5">
            <a:extLst>
              <a:ext uri="{FF2B5EF4-FFF2-40B4-BE49-F238E27FC236}">
                <a16:creationId xmlns:a16="http://schemas.microsoft.com/office/drawing/2014/main" id="{83C0C7F8-B418-469C-9042-A41BDB0FD8A7}"/>
              </a:ext>
            </a:extLst>
          </p:cNvPr>
          <p:cNvSpPr txBox="1"/>
          <p:nvPr/>
        </p:nvSpPr>
        <p:spPr>
          <a:xfrm>
            <a:off x="586334" y="1401112"/>
            <a:ext cx="8662369" cy="5262979"/>
          </a:xfrm>
          <a:prstGeom prst="rect">
            <a:avLst/>
          </a:prstGeom>
          <a:noFill/>
        </p:spPr>
        <p:txBody>
          <a:bodyPr wrap="square" rtlCol="0">
            <a:spAutoFit/>
          </a:bodyPr>
          <a:lstStyle/>
          <a:p>
            <a:pPr>
              <a:lnSpc>
                <a:spcPct val="150000"/>
              </a:lnSpc>
            </a:pPr>
            <a:r>
              <a:rPr lang="zh-CN" altLang="en-US" sz="2400" dirty="0">
                <a:latin typeface="Segoe UI" panose="020B0502040204020203" pitchFamily="34" charset="0"/>
                <a:cs typeface="Segoe UI" panose="020B0502040204020203" pitchFamily="34" charset="0"/>
              </a:rPr>
              <a:t>语音识别</a:t>
            </a:r>
            <a:r>
              <a:rPr lang="en-US" altLang="zh-CN" sz="2400" dirty="0">
                <a:latin typeface="Segoe UI" panose="020B0502040204020203" pitchFamily="34" charset="0"/>
                <a:cs typeface="Segoe UI" panose="020B0502040204020203" pitchFamily="34" charset="0"/>
              </a:rPr>
              <a:t>Speech (</a:t>
            </a:r>
            <a:r>
              <a:rPr lang="zh-CN" altLang="en-US" sz="2400" dirty="0">
                <a:latin typeface="Segoe UI" panose="020B0502040204020203" pitchFamily="34" charset="0"/>
                <a:cs typeface="Segoe UI" panose="020B0502040204020203" pitchFamily="34" charset="0"/>
              </a:rPr>
              <a:t>三选一</a:t>
            </a:r>
            <a:r>
              <a:rPr lang="en-US" altLang="zh-CN" sz="2400" dirty="0">
                <a:latin typeface="Segoe UI" panose="020B0502040204020203" pitchFamily="34" charset="0"/>
                <a:cs typeface="Segoe UI" panose="020B0502040204020203" pitchFamily="34" charset="0"/>
              </a:rPr>
              <a:t>)</a:t>
            </a:r>
          </a:p>
          <a:p>
            <a:pPr>
              <a:lnSpc>
                <a:spcPct val="150000"/>
              </a:lnSpc>
            </a:pPr>
            <a:r>
              <a:rPr lang="en-US" altLang="zh-CN" sz="2400" dirty="0">
                <a:latin typeface="Segoe UI" panose="020B0502040204020203" pitchFamily="34" charset="0"/>
                <a:cs typeface="Segoe UI" panose="020B0502040204020203" pitchFamily="34" charset="0"/>
              </a:rPr>
              <a:t>1)  </a:t>
            </a:r>
            <a:r>
              <a:rPr lang="en-US" altLang="zh-CN" sz="2400" dirty="0" err="1">
                <a:latin typeface="Segoe UI" panose="020B0502040204020203" pitchFamily="34" charset="0"/>
                <a:cs typeface="Segoe UI" panose="020B0502040204020203" pitchFamily="34" charset="0"/>
              </a:rPr>
              <a:t>Andoird</a:t>
            </a:r>
            <a:r>
              <a:rPr lang="en-US" altLang="zh-CN" sz="2400" dirty="0">
                <a:latin typeface="Segoe UI" panose="020B0502040204020203" pitchFamily="34" charset="0"/>
                <a:cs typeface="Segoe UI" panose="020B0502040204020203" pitchFamily="34" charset="0"/>
              </a:rPr>
              <a:t>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pPr marL="342900" indent="-342900">
              <a:lnSpc>
                <a:spcPct val="150000"/>
              </a:lnSpc>
              <a:buAutoNum type="arabicParenR" startAt="2"/>
            </a:pPr>
            <a:r>
              <a:rPr lang="en-US" altLang="zh-CN" sz="2400" dirty="0" err="1">
                <a:latin typeface="Segoe UI" panose="020B0502040204020203" pitchFamily="34" charset="0"/>
                <a:cs typeface="Segoe UI" panose="020B0502040204020203" pitchFamily="34" charset="0"/>
              </a:rPr>
              <a:t>Javascript</a:t>
            </a:r>
            <a:r>
              <a:rPr lang="en-US" altLang="zh-CN" sz="2400" dirty="0">
                <a:latin typeface="Segoe UI" panose="020B0502040204020203" pitchFamily="34" charset="0"/>
                <a:cs typeface="Segoe UI" panose="020B0502040204020203" pitchFamily="34" charset="0"/>
              </a:rPr>
              <a:t>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pPr marL="342900" indent="-342900">
              <a:lnSpc>
                <a:spcPct val="150000"/>
              </a:lnSpc>
              <a:buAutoNum type="arabicParenR" startAt="2"/>
            </a:pPr>
            <a:r>
              <a:rPr lang="en-US" altLang="zh-CN" sz="2400" dirty="0">
                <a:latin typeface="Segoe UI" panose="020B0502040204020203" pitchFamily="34" charset="0"/>
                <a:cs typeface="Segoe UI" panose="020B0502040204020203" pitchFamily="34" charset="0"/>
              </a:rPr>
              <a:t>Restful API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endParaRPr lang="en-US" altLang="zh-CN" sz="2400" dirty="0">
              <a:latin typeface="Segoe UI" panose="020B0502040204020203" pitchFamily="34" charset="0"/>
              <a:cs typeface="Segoe UI" panose="020B0502040204020203" pitchFamily="34" charset="0"/>
            </a:endParaRPr>
          </a:p>
          <a:p>
            <a:pPr>
              <a:lnSpc>
                <a:spcPct val="150000"/>
              </a:lnSpc>
            </a:pPr>
            <a:r>
              <a:rPr lang="zh-CN" altLang="en-US" sz="2400" dirty="0">
                <a:latin typeface="Segoe UI" panose="020B0502040204020203" pitchFamily="34" charset="0"/>
                <a:cs typeface="Segoe UI" panose="020B0502040204020203" pitchFamily="34" charset="0"/>
              </a:rPr>
              <a:t>语音合成</a:t>
            </a:r>
            <a:r>
              <a:rPr lang="en-US" altLang="zh-CN" sz="2400" dirty="0">
                <a:latin typeface="Segoe UI" panose="020B0502040204020203" pitchFamily="34" charset="0"/>
                <a:cs typeface="Segoe UI" panose="020B0502040204020203" pitchFamily="34" charset="0"/>
              </a:rPr>
              <a:t>TTS (</a:t>
            </a:r>
            <a:r>
              <a:rPr lang="zh-CN" altLang="en-US" sz="2400" dirty="0">
                <a:latin typeface="Segoe UI" panose="020B0502040204020203" pitchFamily="34" charset="0"/>
                <a:cs typeface="Segoe UI" panose="020B0502040204020203" pitchFamily="34" charset="0"/>
              </a:rPr>
              <a:t>三选一</a:t>
            </a:r>
            <a:r>
              <a:rPr lang="en-US" altLang="zh-CN" sz="2400" dirty="0">
                <a:latin typeface="Segoe UI" panose="020B0502040204020203" pitchFamily="34" charset="0"/>
                <a:cs typeface="Segoe UI" panose="020B0502040204020203" pitchFamily="34" charset="0"/>
              </a:rPr>
              <a:t>)</a:t>
            </a:r>
          </a:p>
          <a:p>
            <a:pPr>
              <a:lnSpc>
                <a:spcPct val="150000"/>
              </a:lnSpc>
            </a:pPr>
            <a:r>
              <a:rPr lang="en-US" altLang="zh-CN" sz="2400" dirty="0">
                <a:latin typeface="Segoe UI" panose="020B0502040204020203" pitchFamily="34" charset="0"/>
                <a:cs typeface="Segoe UI" panose="020B0502040204020203" pitchFamily="34" charset="0"/>
              </a:rPr>
              <a:t>1) </a:t>
            </a:r>
            <a:r>
              <a:rPr lang="en-US" altLang="zh-CN" sz="2400" dirty="0" err="1">
                <a:latin typeface="Segoe UI" panose="020B0502040204020203" pitchFamily="34" charset="0"/>
                <a:cs typeface="Segoe UI" panose="020B0502040204020203" pitchFamily="34" charset="0"/>
              </a:rPr>
              <a:t>Andoird</a:t>
            </a:r>
            <a:r>
              <a:rPr lang="en-US" altLang="zh-CN" sz="2400" dirty="0">
                <a:latin typeface="Segoe UI" panose="020B0502040204020203" pitchFamily="34" charset="0"/>
                <a:cs typeface="Segoe UI" panose="020B0502040204020203" pitchFamily="34" charset="0"/>
              </a:rPr>
              <a:t>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pPr marL="342900" indent="-342900">
              <a:lnSpc>
                <a:spcPct val="150000"/>
              </a:lnSpc>
              <a:buAutoNum type="arabicParenR" startAt="2"/>
            </a:pPr>
            <a:r>
              <a:rPr lang="en-US" altLang="zh-CN" sz="2400" dirty="0" err="1">
                <a:latin typeface="Segoe UI" panose="020B0502040204020203" pitchFamily="34" charset="0"/>
                <a:cs typeface="Segoe UI" panose="020B0502040204020203" pitchFamily="34" charset="0"/>
              </a:rPr>
              <a:t>Javascript</a:t>
            </a:r>
            <a:r>
              <a:rPr lang="en-US" altLang="zh-CN" sz="2400" dirty="0">
                <a:latin typeface="Segoe UI" panose="020B0502040204020203" pitchFamily="34" charset="0"/>
                <a:cs typeface="Segoe UI" panose="020B0502040204020203" pitchFamily="34" charset="0"/>
              </a:rPr>
              <a:t>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pPr marL="342900" indent="-342900">
              <a:lnSpc>
                <a:spcPct val="150000"/>
              </a:lnSpc>
              <a:buAutoNum type="arabicParenR" startAt="2"/>
            </a:pPr>
            <a:r>
              <a:rPr lang="en-US" altLang="zh-CN" sz="2400" dirty="0">
                <a:latin typeface="Segoe UI" panose="020B0502040204020203" pitchFamily="34" charset="0"/>
                <a:cs typeface="Segoe UI" panose="020B0502040204020203" pitchFamily="34" charset="0"/>
              </a:rPr>
              <a:t>Restful API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endParaRPr lang="en-US" altLang="zh-CN" sz="2400" dirty="0">
              <a:latin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5E291C82-94E9-4C42-8C54-C9BFC90D9D7D}"/>
              </a:ext>
            </a:extLst>
          </p:cNvPr>
          <p:cNvSpPr/>
          <p:nvPr/>
        </p:nvSpPr>
        <p:spPr>
          <a:xfrm>
            <a:off x="7378022" y="441341"/>
            <a:ext cx="4202052" cy="523220"/>
          </a:xfrm>
          <a:prstGeom prst="rect">
            <a:avLst/>
          </a:prstGeom>
        </p:spPr>
        <p:txBody>
          <a:bodyPr wrap="square">
            <a:spAutoFit/>
          </a:bodyPr>
          <a:lstStyle/>
          <a:p>
            <a:r>
              <a:rPr lang="en-US" altLang="zh-CN" sz="2800" dirty="0">
                <a:latin typeface="Segoe UI" panose="020B0502040204020203" pitchFamily="34" charset="0"/>
                <a:cs typeface="Segoe UI" panose="020B0502040204020203" pitchFamily="34" charset="0"/>
              </a:rPr>
              <a:t>https://aka.ms</a:t>
            </a:r>
            <a:r>
              <a:rPr lang="zh-CN" altLang="en-US" sz="2800" dirty="0">
                <a:latin typeface="Segoe UI" panose="020B0502040204020203" pitchFamily="34" charset="0"/>
                <a:cs typeface="Segoe UI" panose="020B0502040204020203" pitchFamily="34" charset="0"/>
              </a:rPr>
              <a:t>/</a:t>
            </a:r>
            <a:r>
              <a:rPr lang="en-US" altLang="zh-CN" sz="2800" dirty="0" err="1">
                <a:latin typeface="Segoe UI" panose="020B0502040204020203" pitchFamily="34" charset="0"/>
                <a:cs typeface="Segoe UI" panose="020B0502040204020203" pitchFamily="34" charset="0"/>
              </a:rPr>
              <a:t>csexiaomi</a:t>
            </a:r>
            <a:endParaRPr lang="zh-CN" alt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6142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587164"/>
            <a:ext cx="12192000" cy="4270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knowledge_text"/>
          <p:cNvSpPr txBox="1"/>
          <p:nvPr/>
        </p:nvSpPr>
        <p:spPr>
          <a:xfrm>
            <a:off x="9178299" y="2692807"/>
            <a:ext cx="2430365"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学术知识</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实体链接</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知识探索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推荐</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en-US" sz="1567" kern="0" dirty="0" err="1">
                <a:gradFill>
                  <a:gsLst>
                    <a:gs pos="0">
                      <a:srgbClr val="FFFFFF"/>
                    </a:gs>
                    <a:gs pos="100000">
                      <a:srgbClr val="FFFFFF"/>
                    </a:gs>
                  </a:gsLst>
                  <a:lin ang="5400000" scaled="0"/>
                </a:gradFill>
                <a:latin typeface="Segoe UI Semilight"/>
              </a:rPr>
              <a:t>QnA</a:t>
            </a:r>
            <a:r>
              <a:rPr lang="zh-CN" altLang="en-US" sz="1567" kern="0" dirty="0">
                <a:gradFill>
                  <a:gsLst>
                    <a:gs pos="0">
                      <a:srgbClr val="FFFFFF"/>
                    </a:gs>
                    <a:gs pos="100000">
                      <a:srgbClr val="FFFFFF"/>
                    </a:gs>
                  </a:gsLst>
                  <a:lin ang="5400000" scaled="0"/>
                </a:gradFill>
                <a:latin typeface="Segoe UI Semilight"/>
              </a:rPr>
              <a:t>生成</a:t>
            </a:r>
            <a:endParaRPr lang="en-US" sz="1567" kern="0" dirty="0">
              <a:gradFill>
                <a:gsLst>
                  <a:gs pos="0">
                    <a:srgbClr val="FFFFFF"/>
                  </a:gs>
                  <a:gs pos="100000">
                    <a:srgbClr val="FFFFFF"/>
                  </a:gs>
                </a:gsLst>
                <a:lin ang="5400000" scaled="0"/>
              </a:gradFill>
              <a:latin typeface="Segoe UI Semilight"/>
            </a:endParaRPr>
          </a:p>
        </p:txBody>
      </p:sp>
      <p:sp>
        <p:nvSpPr>
          <p:cNvPr id="62" name="search_text"/>
          <p:cNvSpPr txBox="1"/>
          <p:nvPr/>
        </p:nvSpPr>
        <p:spPr>
          <a:xfrm>
            <a:off x="7085096" y="2705913"/>
            <a:ext cx="2240744"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网络搜索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图片搜索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视频搜索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新闻搜索</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自动建议</a:t>
            </a:r>
            <a:endParaRPr lang="en-US" sz="1567" kern="0" dirty="0">
              <a:gradFill>
                <a:gsLst>
                  <a:gs pos="0">
                    <a:srgbClr val="FFFFFF"/>
                  </a:gs>
                  <a:gs pos="100000">
                    <a:srgbClr val="FFFFFF"/>
                  </a:gs>
                </a:gsLst>
                <a:lin ang="5400000" scaled="0"/>
              </a:gradFill>
              <a:latin typeface="Segoe UI Semilight"/>
            </a:endParaRPr>
          </a:p>
        </p:txBody>
      </p:sp>
      <p:sp>
        <p:nvSpPr>
          <p:cNvPr id="77" name="language_text"/>
          <p:cNvSpPr txBox="1"/>
          <p:nvPr/>
        </p:nvSpPr>
        <p:spPr>
          <a:xfrm>
            <a:off x="2738067" y="2727992"/>
            <a:ext cx="2240744"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文本分析</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拼写检查</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网络语言模型</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语法分析</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翻译</a:t>
            </a:r>
            <a:endParaRPr lang="en-US" sz="1567" kern="0" dirty="0">
              <a:gradFill>
                <a:gsLst>
                  <a:gs pos="0">
                    <a:srgbClr val="FFFFFF"/>
                  </a:gs>
                  <a:gs pos="100000">
                    <a:srgbClr val="FFFFFF"/>
                  </a:gs>
                </a:gsLst>
                <a:lin ang="5400000" scaled="0"/>
              </a:gradFill>
              <a:latin typeface="Segoe UI Semilight"/>
            </a:endParaRPr>
          </a:p>
        </p:txBody>
      </p:sp>
      <p:sp>
        <p:nvSpPr>
          <p:cNvPr id="95" name="TextBox 94"/>
          <p:cNvSpPr txBox="1"/>
          <p:nvPr/>
        </p:nvSpPr>
        <p:spPr>
          <a:xfrm>
            <a:off x="617974" y="2727993"/>
            <a:ext cx="2240744"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计算机视觉</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人脸识别</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表情识别</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内容审核</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视频分析</a:t>
            </a:r>
            <a:endParaRPr lang="en-US" sz="1567" kern="0" dirty="0">
              <a:gradFill>
                <a:gsLst>
                  <a:gs pos="0">
                    <a:srgbClr val="FFFFFF"/>
                  </a:gs>
                  <a:gs pos="100000">
                    <a:srgbClr val="FFFFFF"/>
                  </a:gs>
                </a:gsLst>
                <a:lin ang="5400000" scaled="0"/>
              </a:gradFill>
              <a:latin typeface="Segoe UI Semilight"/>
            </a:endParaRPr>
          </a:p>
        </p:txBody>
      </p:sp>
      <p:sp>
        <p:nvSpPr>
          <p:cNvPr id="48" name="Title 1"/>
          <p:cNvSpPr txBox="1">
            <a:spLocks/>
          </p:cNvSpPr>
          <p:nvPr/>
        </p:nvSpPr>
        <p:spPr>
          <a:xfrm>
            <a:off x="1924237" y="363463"/>
            <a:ext cx="8343527" cy="899409"/>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02" fontAlgn="base">
              <a:lnSpc>
                <a:spcPct val="95000"/>
              </a:lnSpc>
              <a:spcAft>
                <a:spcPts val="1176"/>
              </a:spcAft>
              <a:defRPr/>
            </a:pPr>
            <a:r>
              <a:rPr lang="zh-CN" altLang="en-US" sz="4705" spc="-98" dirty="0">
                <a:gradFill>
                  <a:gsLst>
                    <a:gs pos="24479">
                      <a:srgbClr val="505050"/>
                    </a:gs>
                    <a:gs pos="94000">
                      <a:srgbClr val="505050"/>
                    </a:gs>
                  </a:gsLst>
                  <a:lin ang="5400000" scaled="1"/>
                </a:gradFill>
                <a:latin typeface="微软雅黑" panose="020B0503020204020204" pitchFamily="34" charset="-122"/>
                <a:ea typeface="微软雅黑" panose="020B0503020204020204" pitchFamily="34" charset="-122"/>
              </a:rPr>
              <a:t>微软认知服务</a:t>
            </a:r>
            <a:endParaRPr lang="en-US" sz="4705" spc="-98" dirty="0">
              <a:gradFill>
                <a:gsLst>
                  <a:gs pos="24479">
                    <a:srgbClr val="505050"/>
                  </a:gs>
                  <a:gs pos="94000">
                    <a:srgbClr val="505050"/>
                  </a:gs>
                </a:gsLst>
                <a:lin ang="5400000" scaled="1"/>
              </a:gradFill>
              <a:latin typeface="微软雅黑" panose="020B0503020204020204" pitchFamily="34" charset="-122"/>
              <a:ea typeface="微软雅黑" panose="020B0503020204020204" pitchFamily="34" charset="-122"/>
            </a:endParaRPr>
          </a:p>
        </p:txBody>
      </p:sp>
      <p:sp>
        <p:nvSpPr>
          <p:cNvPr id="2" name="Rectangle 1"/>
          <p:cNvSpPr/>
          <p:nvPr/>
        </p:nvSpPr>
        <p:spPr bwMode="auto">
          <a:xfrm>
            <a:off x="1" y="5309314"/>
            <a:ext cx="12192000" cy="15482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a:xfrm>
            <a:off x="1090962" y="5526077"/>
            <a:ext cx="1780979"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r>
              <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 </a:t>
            </a:r>
          </a:p>
        </p:txBody>
      </p:sp>
      <p:sp>
        <p:nvSpPr>
          <p:cNvPr id="53" name="Rectangle 52"/>
          <p:cNvSpPr/>
          <p:nvPr/>
        </p:nvSpPr>
        <p:spPr>
          <a:xfrm>
            <a:off x="7914907" y="5526077"/>
            <a:ext cx="2053469"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endPar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54" name="Rectangle 53"/>
          <p:cNvSpPr/>
          <p:nvPr/>
        </p:nvSpPr>
        <p:spPr>
          <a:xfrm>
            <a:off x="9822520" y="5526077"/>
            <a:ext cx="1971319"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r>
              <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 </a:t>
            </a:r>
          </a:p>
        </p:txBody>
      </p:sp>
      <p:sp>
        <p:nvSpPr>
          <p:cNvPr id="55" name="Rectangle 54"/>
          <p:cNvSpPr/>
          <p:nvPr/>
        </p:nvSpPr>
        <p:spPr>
          <a:xfrm>
            <a:off x="3367778" y="5526077"/>
            <a:ext cx="965472" cy="506733"/>
          </a:xfrm>
          <a:prstGeom prst="rect">
            <a:avLst/>
          </a:prstGeom>
        </p:spPr>
        <p:txBody>
          <a:bodyPr wrap="none" lIns="179259" tIns="143407" rIns="179259" bIns="143407">
            <a:spAutoFit/>
          </a:bodyPr>
          <a:lstStyle/>
          <a:p>
            <a:pPr defTabSz="877188">
              <a:lnSpc>
                <a:spcPct val="90000"/>
              </a:lnSpc>
              <a:spcAft>
                <a:spcPts val="1764"/>
              </a:spcAft>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endPar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56" name="Rectangle 55"/>
          <p:cNvSpPr/>
          <p:nvPr/>
        </p:nvSpPr>
        <p:spPr>
          <a:xfrm>
            <a:off x="5653529" y="5526077"/>
            <a:ext cx="1822145"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endPar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57" name="Rectangle 56"/>
          <p:cNvSpPr/>
          <p:nvPr/>
        </p:nvSpPr>
        <p:spPr>
          <a:xfrm>
            <a:off x="1090961" y="5796314"/>
            <a:ext cx="2111502"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视觉服务</a:t>
            </a:r>
            <a:endParaRPr lang="en-US" sz="1568"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59" name="Rectangle 58"/>
          <p:cNvSpPr/>
          <p:nvPr/>
        </p:nvSpPr>
        <p:spPr>
          <a:xfrm>
            <a:off x="7914907" y="5796314"/>
            <a:ext cx="2053469"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搜索</a:t>
            </a:r>
            <a:endParaRPr 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0" name="Rectangle 59"/>
          <p:cNvSpPr/>
          <p:nvPr/>
        </p:nvSpPr>
        <p:spPr>
          <a:xfrm>
            <a:off x="9822520" y="5796314"/>
            <a:ext cx="2596921"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决策服务</a:t>
            </a:r>
            <a:endParaRPr lang="en-US" sz="1568"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1" name="Rectangle 60"/>
          <p:cNvSpPr/>
          <p:nvPr/>
        </p:nvSpPr>
        <p:spPr>
          <a:xfrm>
            <a:off x="3367778" y="5796314"/>
            <a:ext cx="1267199" cy="534014"/>
          </a:xfrm>
          <a:prstGeom prst="rect">
            <a:avLst/>
          </a:prstGeom>
        </p:spPr>
        <p:txBody>
          <a:bodyPr wrap="none" lIns="179259" tIns="143407" rIns="179259" bIns="143407">
            <a:spAutoFit/>
          </a:bodyPr>
          <a:lstStyle/>
          <a:p>
            <a:pPr defTabSz="877188">
              <a:lnSpc>
                <a:spcPct val="90000"/>
              </a:lnSpc>
              <a:spcAft>
                <a:spcPts val="1764"/>
              </a:spcAft>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语言理解</a:t>
            </a:r>
            <a:endParaRPr 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3" name="Rectangle 62"/>
          <p:cNvSpPr/>
          <p:nvPr/>
        </p:nvSpPr>
        <p:spPr>
          <a:xfrm>
            <a:off x="5653529" y="5796314"/>
            <a:ext cx="2229324"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语音服务</a:t>
            </a:r>
            <a:endParaRPr lang="en-US" sz="1568"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5" name="language_text"/>
          <p:cNvSpPr txBox="1"/>
          <p:nvPr/>
        </p:nvSpPr>
        <p:spPr>
          <a:xfrm>
            <a:off x="4960719" y="2692806"/>
            <a:ext cx="2240744" cy="690702"/>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说话人声纹识别</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语音识别</a:t>
            </a:r>
            <a:endParaRPr lang="en-US" sz="1567" kern="0" dirty="0">
              <a:gradFill>
                <a:gsLst>
                  <a:gs pos="0">
                    <a:srgbClr val="FFFFFF"/>
                  </a:gs>
                  <a:gs pos="100000">
                    <a:srgbClr val="FFFFFF"/>
                  </a:gs>
                </a:gsLst>
                <a:lin ang="5400000" scaled="0"/>
              </a:gradFill>
              <a:latin typeface="Segoe UI Semilight"/>
            </a:endParaRPr>
          </a:p>
        </p:txBody>
      </p:sp>
      <p:sp>
        <p:nvSpPr>
          <p:cNvPr id="82" name="gear_3"/>
          <p:cNvSpPr>
            <a:spLocks noChangeAspect="1" noEditPoints="1"/>
          </p:cNvSpPr>
          <p:nvPr/>
        </p:nvSpPr>
        <p:spPr bwMode="auto">
          <a:xfrm>
            <a:off x="10204746" y="1441325"/>
            <a:ext cx="377471" cy="3806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83" name="Rectangle 82"/>
          <p:cNvSpPr/>
          <p:nvPr/>
        </p:nvSpPr>
        <p:spPr bwMode="auto">
          <a:xfrm>
            <a:off x="9522087" y="1637440"/>
            <a:ext cx="1742789" cy="10553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知识图谱</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4" name="Rectangle 83"/>
          <p:cNvSpPr/>
          <p:nvPr/>
        </p:nvSpPr>
        <p:spPr bwMode="auto">
          <a:xfrm>
            <a:off x="5325788" y="1637434"/>
            <a:ext cx="1378439" cy="10553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语音</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5" name="speech_2"/>
          <p:cNvSpPr>
            <a:spLocks noChangeAspect="1" noEditPoints="1"/>
          </p:cNvSpPr>
          <p:nvPr/>
        </p:nvSpPr>
        <p:spPr bwMode="auto">
          <a:xfrm>
            <a:off x="5828888" y="1453496"/>
            <a:ext cx="372238" cy="33068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pic>
        <p:nvPicPr>
          <p:cNvPr id="86" name="Graphic 8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1560" y="1433209"/>
            <a:ext cx="447117" cy="413998"/>
          </a:xfrm>
          <a:prstGeom prst="rect">
            <a:avLst/>
          </a:prstGeom>
        </p:spPr>
      </p:pic>
      <p:sp>
        <p:nvSpPr>
          <p:cNvPr id="87" name="Rectangle 86"/>
          <p:cNvSpPr/>
          <p:nvPr/>
        </p:nvSpPr>
        <p:spPr bwMode="auto">
          <a:xfrm>
            <a:off x="3007137" y="1637436"/>
            <a:ext cx="1695960" cy="1055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语言</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8" name="Freeform 5"/>
          <p:cNvSpPr>
            <a:spLocks noChangeAspect="1" noEditPoints="1"/>
          </p:cNvSpPr>
          <p:nvPr/>
        </p:nvSpPr>
        <p:spPr bwMode="auto">
          <a:xfrm>
            <a:off x="7919792" y="1441648"/>
            <a:ext cx="386732" cy="37934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9" name="Rectangle 88"/>
          <p:cNvSpPr/>
          <p:nvPr/>
        </p:nvSpPr>
        <p:spPr bwMode="auto">
          <a:xfrm>
            <a:off x="7326917" y="1637440"/>
            <a:ext cx="1572480" cy="10553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搜索</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90" name="eye_2"/>
          <p:cNvSpPr>
            <a:spLocks noChangeAspect="1" noEditPoints="1"/>
          </p:cNvSpPr>
          <p:nvPr/>
        </p:nvSpPr>
        <p:spPr bwMode="auto">
          <a:xfrm>
            <a:off x="1414362" y="1469121"/>
            <a:ext cx="480346" cy="266522"/>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91" name="Rectangle 90"/>
          <p:cNvSpPr/>
          <p:nvPr/>
        </p:nvSpPr>
        <p:spPr bwMode="auto">
          <a:xfrm>
            <a:off x="924622" y="1637438"/>
            <a:ext cx="1459825" cy="1055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视觉</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3288192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31049E-6 L 0 0.06786 " pathEditMode="relative" rAng="0" ptsTypes="AA">
                                      <p:cBhvr>
                                        <p:cTn id="9" dur="750" spd="-100000" fill="hold"/>
                                        <p:tgtEl>
                                          <p:spTgt spid="2"/>
                                        </p:tgtEl>
                                        <p:attrNameLst>
                                          <p:attrName>ppt_x</p:attrName>
                                          <p:attrName>ppt_y</p:attrName>
                                        </p:attrNameLst>
                                      </p:cBhvr>
                                      <p:rCtr x="0" y="3382"/>
                                    </p:animMotion>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250"/>
                                  </p:stCondLst>
                                  <p:childTnLst>
                                    <p:animMotion origin="layout" path="M 3.19122E-6 -4.48025E-6 L 3.19122E-6 0.06787 " pathEditMode="relative" rAng="0" ptsTypes="AA">
                                      <p:cBhvr>
                                        <p:cTn id="14" dur="750" spd="-100000" fill="hold"/>
                                        <p:tgtEl>
                                          <p:spTgt spid="52"/>
                                        </p:tgtEl>
                                        <p:attrNameLst>
                                          <p:attrName>ppt_x</p:attrName>
                                          <p:attrName>ppt_y</p:attrName>
                                        </p:attrNameLst>
                                      </p:cBhvr>
                                      <p:rCtr x="0" y="3382"/>
                                    </p:animMotion>
                                  </p:childTnLst>
                                </p:cTn>
                              </p:par>
                              <p:par>
                                <p:cTn id="15" presetID="10" presetClass="entr" presetSubtype="0" fill="hold" grpId="0" nodeType="withEffect">
                                  <p:stCondLst>
                                    <p:cond delay="40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42" presetClass="path" presetSubtype="0" decel="100000" fill="hold" grpId="1" nodeType="withEffect">
                                  <p:stCondLst>
                                    <p:cond delay="400"/>
                                  </p:stCondLst>
                                  <p:childTnLst>
                                    <p:animMotion origin="layout" path="M -2.91039E-6 -4.48025E-6 L -2.91039E-6 0.06787 " pathEditMode="relative" rAng="0" ptsTypes="AA">
                                      <p:cBhvr>
                                        <p:cTn id="19" dur="750" spd="-100000" fill="hold"/>
                                        <p:tgtEl>
                                          <p:spTgt spid="55"/>
                                        </p:tgtEl>
                                        <p:attrNameLst>
                                          <p:attrName>ppt_x</p:attrName>
                                          <p:attrName>ppt_y</p:attrName>
                                        </p:attrNameLst>
                                      </p:cBhvr>
                                      <p:rCtr x="0" y="3382"/>
                                    </p:animMotion>
                                  </p:childTnLst>
                                </p:cTn>
                              </p:par>
                              <p:par>
                                <p:cTn id="20" presetID="10" presetClass="entr" presetSubtype="0" fill="hold" grpId="0" nodeType="withEffect">
                                  <p:stCondLst>
                                    <p:cond delay="55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42" presetClass="path" presetSubtype="0" decel="100000" fill="hold" grpId="1" nodeType="withEffect">
                                  <p:stCondLst>
                                    <p:cond delay="550"/>
                                  </p:stCondLst>
                                  <p:childTnLst>
                                    <p:animMotion origin="layout" path="M -2.26194E-6 -4.48025E-6 L -2.26194E-6 0.06787 " pathEditMode="relative" rAng="0" ptsTypes="AA">
                                      <p:cBhvr>
                                        <p:cTn id="24" dur="750" spd="-100000" fill="hold"/>
                                        <p:tgtEl>
                                          <p:spTgt spid="56"/>
                                        </p:tgtEl>
                                        <p:attrNameLst>
                                          <p:attrName>ppt_x</p:attrName>
                                          <p:attrName>ppt_y</p:attrName>
                                        </p:attrNameLst>
                                      </p:cBhvr>
                                      <p:rCtr x="0" y="3382"/>
                                    </p:animMotion>
                                  </p:childTnLst>
                                </p:cTn>
                              </p:par>
                              <p:par>
                                <p:cTn id="25" presetID="10" presetClass="entr" presetSubtype="0" fill="hold" grpId="0" nodeType="withEffect">
                                  <p:stCondLst>
                                    <p:cond delay="7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42" presetClass="path" presetSubtype="0" decel="100000" fill="hold" grpId="1" nodeType="withEffect">
                                  <p:stCondLst>
                                    <p:cond delay="700"/>
                                  </p:stCondLst>
                                  <p:childTnLst>
                                    <p:animMotion origin="layout" path="M -1.84325E-6 -4.48025E-6 L -1.84325E-6 0.06787 " pathEditMode="relative" rAng="0" ptsTypes="AA">
                                      <p:cBhvr>
                                        <p:cTn id="29" dur="750" spd="-100000" fill="hold"/>
                                        <p:tgtEl>
                                          <p:spTgt spid="53"/>
                                        </p:tgtEl>
                                        <p:attrNameLst>
                                          <p:attrName>ppt_x</p:attrName>
                                          <p:attrName>ppt_y</p:attrName>
                                        </p:attrNameLst>
                                      </p:cBhvr>
                                      <p:rCtr x="0" y="3382"/>
                                    </p:animMotion>
                                  </p:childTnLst>
                                </p:cTn>
                              </p:par>
                              <p:par>
                                <p:cTn id="30" presetID="10" presetClass="entr" presetSubtype="0" fill="hold" grpId="0" nodeType="withEffect">
                                  <p:stCondLst>
                                    <p:cond delay="85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grpId="1" nodeType="withEffect">
                                  <p:stCondLst>
                                    <p:cond delay="850"/>
                                  </p:stCondLst>
                                  <p:childTnLst>
                                    <p:animMotion origin="layout" path="M -2.64743E-6 -4.48025E-6 L -2.64743E-6 0.06787 " pathEditMode="relative" rAng="0" ptsTypes="AA">
                                      <p:cBhvr>
                                        <p:cTn id="34" dur="750" spd="-100000" fill="hold"/>
                                        <p:tgtEl>
                                          <p:spTgt spid="54"/>
                                        </p:tgtEl>
                                        <p:attrNameLst>
                                          <p:attrName>ppt_x</p:attrName>
                                          <p:attrName>ppt_y</p:attrName>
                                        </p:attrNameLst>
                                      </p:cBhvr>
                                      <p:rCtr x="0" y="3382"/>
                                    </p:animMotion>
                                  </p:childTnLst>
                                </p:cTn>
                              </p:par>
                              <p:par>
                                <p:cTn id="35" presetID="10" presetClass="entr" presetSubtype="0" fill="hold" grpId="0" nodeType="withEffect">
                                  <p:stCondLst>
                                    <p:cond delay="25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42" presetClass="path" presetSubtype="0" decel="100000" fill="hold" grpId="1" nodeType="withEffect">
                                  <p:stCondLst>
                                    <p:cond delay="250"/>
                                  </p:stCondLst>
                                  <p:childTnLst>
                                    <p:animMotion origin="layout" path="M 2.42788E-6 -1.78847E-6 L 2.42788E-6 0.06786 " pathEditMode="relative" rAng="0" ptsTypes="AA">
                                      <p:cBhvr>
                                        <p:cTn id="39" dur="750" spd="-100000" fill="hold"/>
                                        <p:tgtEl>
                                          <p:spTgt spid="57"/>
                                        </p:tgtEl>
                                        <p:attrNameLst>
                                          <p:attrName>ppt_x</p:attrName>
                                          <p:attrName>ppt_y</p:attrName>
                                        </p:attrNameLst>
                                      </p:cBhvr>
                                      <p:rCtr x="0" y="3382"/>
                                    </p:animMotion>
                                  </p:childTnLst>
                                </p:cTn>
                              </p:par>
                              <p:par>
                                <p:cTn id="40" presetID="10" presetClass="entr" presetSubtype="0" fill="hold" grpId="0" nodeType="withEffect">
                                  <p:stCondLst>
                                    <p:cond delay="40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42" presetClass="path" presetSubtype="0" decel="100000" fill="hold" grpId="1" nodeType="withEffect">
                                  <p:stCondLst>
                                    <p:cond delay="400"/>
                                  </p:stCondLst>
                                  <p:childTnLst>
                                    <p:animMotion origin="layout" path="M -4.83533E-6 -1.78847E-6 L -4.83533E-6 0.06786 " pathEditMode="relative" rAng="0" ptsTypes="AA">
                                      <p:cBhvr>
                                        <p:cTn id="44" dur="750" spd="-100000" fill="hold"/>
                                        <p:tgtEl>
                                          <p:spTgt spid="61"/>
                                        </p:tgtEl>
                                        <p:attrNameLst>
                                          <p:attrName>ppt_x</p:attrName>
                                          <p:attrName>ppt_y</p:attrName>
                                        </p:attrNameLst>
                                      </p:cBhvr>
                                      <p:rCtr x="0" y="3382"/>
                                    </p:animMotion>
                                  </p:childTnLst>
                                </p:cTn>
                              </p:par>
                              <p:par>
                                <p:cTn id="45" presetID="10" presetClass="entr" presetSubtype="0" fill="hold" grpId="0" nodeType="withEffect">
                                  <p:stCondLst>
                                    <p:cond delay="55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par>
                                <p:cTn id="48" presetID="42" presetClass="path" presetSubtype="0" decel="100000" fill="hold" grpId="1" nodeType="withEffect">
                                  <p:stCondLst>
                                    <p:cond delay="550"/>
                                  </p:stCondLst>
                                  <p:childTnLst>
                                    <p:animMotion origin="layout" path="M -4.24304E-6 -1.78847E-6 L -4.24304E-6 0.06786 " pathEditMode="relative" rAng="0" ptsTypes="AA">
                                      <p:cBhvr>
                                        <p:cTn id="49" dur="750" spd="-100000" fill="hold"/>
                                        <p:tgtEl>
                                          <p:spTgt spid="63"/>
                                        </p:tgtEl>
                                        <p:attrNameLst>
                                          <p:attrName>ppt_x</p:attrName>
                                          <p:attrName>ppt_y</p:attrName>
                                        </p:attrNameLst>
                                      </p:cBhvr>
                                      <p:rCtr x="0" y="3382"/>
                                    </p:animMotion>
                                  </p:childTnLst>
                                </p:cTn>
                              </p:par>
                              <p:par>
                                <p:cTn id="50" presetID="10" presetClass="entr" presetSubtype="0" fill="hold" grpId="0" nodeType="withEffect">
                                  <p:stCondLst>
                                    <p:cond delay="70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42" presetClass="path" presetSubtype="0" decel="100000" fill="hold" grpId="1" nodeType="withEffect">
                                  <p:stCondLst>
                                    <p:cond delay="700"/>
                                  </p:stCondLst>
                                  <p:childTnLst>
                                    <p:animMotion origin="layout" path="M -1.84325E-6 -1.78847E-6 L -1.84325E-6 0.06786 " pathEditMode="relative" rAng="0" ptsTypes="AA">
                                      <p:cBhvr>
                                        <p:cTn id="54" dur="750" spd="-100000" fill="hold"/>
                                        <p:tgtEl>
                                          <p:spTgt spid="59"/>
                                        </p:tgtEl>
                                        <p:attrNameLst>
                                          <p:attrName>ppt_x</p:attrName>
                                          <p:attrName>ppt_y</p:attrName>
                                        </p:attrNameLst>
                                      </p:cBhvr>
                                      <p:rCtr x="0" y="3382"/>
                                    </p:animMotion>
                                  </p:childTnLst>
                                </p:cTn>
                              </p:par>
                              <p:par>
                                <p:cTn id="55" presetID="10" presetClass="entr" presetSubtype="0" fill="hold" grpId="0" nodeType="withEffect">
                                  <p:stCondLst>
                                    <p:cond delay="85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42" presetClass="path" presetSubtype="0" decel="100000" fill="hold" grpId="1" nodeType="withEffect">
                                  <p:stCondLst>
                                    <p:cond delay="850"/>
                                  </p:stCondLst>
                                  <p:childTnLst>
                                    <p:animMotion origin="layout" path="M -3.82946E-8 -1.78847E-6 L -3.82946E-8 0.06786 " pathEditMode="relative" rAng="0" ptsTypes="AA">
                                      <p:cBhvr>
                                        <p:cTn id="59" dur="750" spd="-100000" fill="hold"/>
                                        <p:tgtEl>
                                          <p:spTgt spid="60"/>
                                        </p:tgtEl>
                                        <p:attrNameLst>
                                          <p:attrName>ppt_x</p:attrName>
                                          <p:attrName>ppt_y</p:attrName>
                                        </p:attrNameLst>
                                      </p:cBhvr>
                                      <p:rCtr x="0" y="33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0" grpId="0"/>
      <p:bldP spid="60" grpId="1"/>
      <p:bldP spid="61" grpId="0"/>
      <p:bldP spid="61" grpId="1"/>
      <p:bldP spid="63" grpId="0"/>
      <p:bldP spid="6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865" y="-14025"/>
            <a:ext cx="12190271" cy="68928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4146729" y="40719"/>
            <a:ext cx="8044407" cy="6660463"/>
          </a:xfrm>
          <a:prstGeom prst="rect">
            <a:avLst/>
          </a:prstGeom>
          <a:solidFill>
            <a:srgbClr val="5C2D91">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4344193" y="1150255"/>
            <a:ext cx="7907095" cy="1012682"/>
          </a:xfrm>
        </p:spPr>
        <p:txBody>
          <a:bodyPr>
            <a:normAutofit/>
          </a:bodyPr>
          <a:lstStyle/>
          <a:p>
            <a:r>
              <a:rPr lang="zh-CN" altLang="en-US" sz="2800" dirty="0">
                <a:solidFill>
                  <a:schemeClr val="tx1"/>
                </a:solidFill>
                <a:latin typeface="Segoe UI"/>
              </a:rPr>
              <a:t>图片分析</a:t>
            </a:r>
            <a:br>
              <a:rPr lang="en-US" altLang="zh-CN" sz="2800" dirty="0">
                <a:solidFill>
                  <a:schemeClr val="tx1"/>
                </a:solidFill>
                <a:latin typeface="Segoe UI"/>
              </a:rPr>
            </a:br>
            <a:r>
              <a:rPr lang="zh-CN" altLang="en-US" sz="2400" dirty="0">
                <a:solidFill>
                  <a:schemeClr val="tx1"/>
                </a:solidFill>
                <a:latin typeface="Segoe UI"/>
              </a:rPr>
              <a:t>描述图片内容，为物体打标签，图片尺寸色系识别</a:t>
            </a:r>
            <a:endParaRPr lang="zh-CN" altLang="en-US" sz="2800" b="1" dirty="0">
              <a:solidFill>
                <a:schemeClr val="tx1"/>
              </a:solidFill>
            </a:endParaRPr>
          </a:p>
        </p:txBody>
      </p:sp>
      <p:sp>
        <p:nvSpPr>
          <p:cNvPr id="10" name="Title 1"/>
          <p:cNvSpPr txBox="1">
            <a:spLocks/>
          </p:cNvSpPr>
          <p:nvPr/>
        </p:nvSpPr>
        <p:spPr>
          <a:xfrm>
            <a:off x="4344192" y="2295941"/>
            <a:ext cx="9691886" cy="905290"/>
          </a:xfrm>
          <a:prstGeom prst="rect">
            <a:avLst/>
          </a:prstGeom>
        </p:spPr>
        <p:txBody>
          <a:bodyPr vert="horz" lIns="91414" tIns="45706" rIns="91414" bIns="4570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225">
              <a:defRPr/>
            </a:pPr>
            <a:r>
              <a:rPr lang="en-US" altLang="zh-CN" sz="2800" dirty="0">
                <a:solidFill>
                  <a:srgbClr val="FFFFFF"/>
                </a:solidFill>
                <a:latin typeface="Segoe UI Light"/>
              </a:rPr>
              <a:t>OCR</a:t>
            </a:r>
          </a:p>
          <a:p>
            <a:pPr defTabSz="914192">
              <a:defRPr/>
            </a:pPr>
            <a:r>
              <a:rPr lang="zh-CN" altLang="en-US" sz="2400" spc="-100" dirty="0">
                <a:ln w="3175">
                  <a:noFill/>
                </a:ln>
                <a:solidFill>
                  <a:srgbClr val="FFFFFF"/>
                </a:solidFill>
                <a:latin typeface="Segoe UI"/>
                <a:cs typeface="Segoe UI" pitchFamily="34" charset="0"/>
              </a:rPr>
              <a:t>识别图片中的文字，支持中英文，图片旋转</a:t>
            </a:r>
            <a:endParaRPr lang="en-US" altLang="zh-CN" sz="2400" spc="-100" dirty="0">
              <a:ln w="3175">
                <a:noFill/>
              </a:ln>
              <a:solidFill>
                <a:srgbClr val="FFFFFF"/>
              </a:solidFill>
              <a:latin typeface="Segoe UI"/>
              <a:cs typeface="Segoe UI" pitchFamily="34" charset="0"/>
            </a:endParaRPr>
          </a:p>
        </p:txBody>
      </p:sp>
      <p:sp>
        <p:nvSpPr>
          <p:cNvPr id="11" name="Title 1"/>
          <p:cNvSpPr txBox="1">
            <a:spLocks/>
          </p:cNvSpPr>
          <p:nvPr/>
        </p:nvSpPr>
        <p:spPr>
          <a:xfrm>
            <a:off x="1115632" y="4093580"/>
            <a:ext cx="10355726" cy="2785272"/>
          </a:xfrm>
          <a:prstGeom prst="rect">
            <a:avLst/>
          </a:prstGeom>
        </p:spPr>
        <p:txBody>
          <a:bodyPr vert="horz" lIns="91414" tIns="45706" rIns="91414" bIns="4570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225">
              <a:defRPr/>
            </a:pPr>
            <a:endParaRPr lang="en-US" altLang="zh-CN" sz="2800" dirty="0"/>
          </a:p>
        </p:txBody>
      </p:sp>
      <p:sp>
        <p:nvSpPr>
          <p:cNvPr id="12" name="Title 1"/>
          <p:cNvSpPr txBox="1">
            <a:spLocks/>
          </p:cNvSpPr>
          <p:nvPr/>
        </p:nvSpPr>
        <p:spPr>
          <a:xfrm>
            <a:off x="4344192" y="3541095"/>
            <a:ext cx="9496658" cy="811349"/>
          </a:xfrm>
          <a:prstGeom prst="rect">
            <a:avLst/>
          </a:prstGeom>
        </p:spPr>
        <p:txBody>
          <a:bodyPr vert="horz" lIns="91414" tIns="45706" rIns="91414" bIns="45706"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192">
              <a:defRPr/>
            </a:pPr>
            <a:r>
              <a:rPr lang="zh-CN" altLang="en-US" sz="2800" dirty="0">
                <a:solidFill>
                  <a:srgbClr val="FFFFFF"/>
                </a:solidFill>
                <a:latin typeface="Segoe UI"/>
              </a:rPr>
              <a:t>手写英文识别</a:t>
            </a:r>
            <a:br>
              <a:rPr lang="en-US" altLang="zh-CN" sz="2800" dirty="0">
                <a:solidFill>
                  <a:srgbClr val="FFFFFF"/>
                </a:solidFill>
                <a:latin typeface="Segoe UI"/>
              </a:rPr>
            </a:br>
            <a:endParaRPr lang="en-US" altLang="zh-CN" sz="2400" spc="-100" dirty="0">
              <a:ln w="3175">
                <a:noFill/>
              </a:ln>
              <a:solidFill>
                <a:srgbClr val="FFFFFF"/>
              </a:solidFill>
              <a:latin typeface="Segoe UI"/>
              <a:cs typeface="Segoe UI" pitchFamily="34" charset="0"/>
            </a:endParaRPr>
          </a:p>
        </p:txBody>
      </p:sp>
      <p:grpSp>
        <p:nvGrpSpPr>
          <p:cNvPr id="4" name="Group 3"/>
          <p:cNvGrpSpPr/>
          <p:nvPr/>
        </p:nvGrpSpPr>
        <p:grpSpPr>
          <a:xfrm>
            <a:off x="3983756" y="-257579"/>
            <a:ext cx="11060867" cy="1325187"/>
            <a:chOff x="3821696" y="-560990"/>
            <a:chExt cx="11062436" cy="1325375"/>
          </a:xfrm>
        </p:grpSpPr>
        <p:grpSp>
          <p:nvGrpSpPr>
            <p:cNvPr id="17" name="Group 16"/>
            <p:cNvGrpSpPr/>
            <p:nvPr/>
          </p:nvGrpSpPr>
          <p:grpSpPr>
            <a:xfrm>
              <a:off x="3821696" y="-560990"/>
              <a:ext cx="11062436" cy="1325375"/>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414" tIns="45706" rIns="91414" bIns="4570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225">
                  <a:defRPr/>
                </a:pPr>
                <a:r>
                  <a:rPr lang="zh-CN" altLang="en-US" sz="5293" dirty="0">
                    <a:solidFill>
                      <a:srgbClr val="FFFFFF"/>
                    </a:solidFill>
                    <a:latin typeface="Segoe UI Light"/>
                  </a:rPr>
                  <a:t>计算机视觉</a:t>
                </a:r>
                <a:endParaRPr lang="en-US" sz="5293" dirty="0">
                  <a:solidFill>
                    <a:srgbClr val="FFFFFF"/>
                  </a:solidFill>
                  <a:latin typeface="Segoe UI Light"/>
                </a:endParaRP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404040"/>
                  </a:solidFill>
                  <a:latin typeface="Segoe UI"/>
                </a:endParaRPr>
              </a:p>
            </p:txBody>
          </p:sp>
        </p:grpSp>
        <p:pic>
          <p:nvPicPr>
            <p:cNvPr id="13" name="Picture 12" descr="Screen Clipping"/>
            <p:cNvPicPr>
              <a:picLocks noChangeAspect="1"/>
            </p:cNvPicPr>
            <p:nvPr/>
          </p:nvPicPr>
          <p:blipFill>
            <a:blip r:embed="rId4" cstate="print">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4380961" y="-111592"/>
              <a:ext cx="757471" cy="763579"/>
            </a:xfrm>
            <a:prstGeom prst="rect">
              <a:avLst/>
            </a:prstGeom>
            <a:noFill/>
          </p:spPr>
        </p:pic>
      </p:grpSp>
      <p:sp>
        <p:nvSpPr>
          <p:cNvPr id="14" name="Title 1"/>
          <p:cNvSpPr txBox="1">
            <a:spLocks/>
          </p:cNvSpPr>
          <p:nvPr/>
        </p:nvSpPr>
        <p:spPr>
          <a:xfrm>
            <a:off x="4344191" y="4479728"/>
            <a:ext cx="7578571" cy="811349"/>
          </a:xfrm>
          <a:prstGeom prst="rect">
            <a:avLst/>
          </a:prstGeom>
        </p:spPr>
        <p:txBody>
          <a:bodyPr vert="horz" lIns="91414" tIns="45706" rIns="91414" bIns="45706"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192">
              <a:defRPr/>
            </a:pPr>
            <a:r>
              <a:rPr lang="zh-CN" altLang="en-US" sz="2800" dirty="0">
                <a:solidFill>
                  <a:srgbClr val="FFFFFF"/>
                </a:solidFill>
                <a:latin typeface="Microsoft YaHei" panose="020B0503020204020204" pitchFamily="34" charset="-122"/>
                <a:ea typeface="Microsoft YaHei" panose="020B0503020204020204" pitchFamily="34" charset="-122"/>
              </a:rPr>
              <a:t>名人景观识别</a:t>
            </a:r>
            <a:br>
              <a:rPr lang="en-US" altLang="zh-CN" sz="2800" dirty="0">
                <a:solidFill>
                  <a:srgbClr val="FFFFFF"/>
                </a:solidFill>
                <a:latin typeface="Microsoft YaHei" panose="020B0503020204020204" pitchFamily="34" charset="-122"/>
                <a:ea typeface="Microsoft YaHei" panose="020B0503020204020204" pitchFamily="34" charset="-122"/>
              </a:rPr>
            </a:br>
            <a:r>
              <a:rPr lang="zh-CN" altLang="en-US" sz="2400" spc="-100" dirty="0">
                <a:ln w="3175">
                  <a:noFill/>
                </a:ln>
                <a:solidFill>
                  <a:srgbClr val="FFFFFF"/>
                </a:solidFill>
                <a:latin typeface="Segoe UI"/>
                <a:ea typeface="Microsoft YaHei" panose="020B0503020204020204" pitchFamily="34" charset="-122"/>
                <a:cs typeface="Segoe UI" pitchFamily="34" charset="0"/>
              </a:rPr>
              <a:t>识别</a:t>
            </a:r>
            <a:r>
              <a:rPr lang="en-US" altLang="zh-CN" sz="2400" spc="-100" dirty="0">
                <a:ln w="3175">
                  <a:noFill/>
                </a:ln>
                <a:solidFill>
                  <a:srgbClr val="FFFFFF"/>
                </a:solidFill>
                <a:latin typeface="Segoe UI"/>
                <a:ea typeface="Microsoft YaHei" panose="020B0503020204020204" pitchFamily="34" charset="-122"/>
                <a:cs typeface="Segoe UI" pitchFamily="34" charset="0"/>
              </a:rPr>
              <a:t>20</a:t>
            </a:r>
            <a:r>
              <a:rPr lang="zh-CN" altLang="en-US" sz="2400" spc="-100" dirty="0">
                <a:ln w="3175">
                  <a:noFill/>
                </a:ln>
                <a:solidFill>
                  <a:srgbClr val="FFFFFF"/>
                </a:solidFill>
                <a:latin typeface="Segoe UI"/>
                <a:ea typeface="Microsoft YaHei" panose="020B0503020204020204" pitchFamily="34" charset="-122"/>
                <a:cs typeface="Segoe UI" pitchFamily="34" charset="0"/>
              </a:rPr>
              <a:t>万名人，</a:t>
            </a:r>
            <a:r>
              <a:rPr lang="en-US" altLang="zh-CN" sz="2400" spc="-100" dirty="0">
                <a:ln w="3175">
                  <a:noFill/>
                </a:ln>
                <a:solidFill>
                  <a:srgbClr val="FFFFFF"/>
                </a:solidFill>
                <a:latin typeface="Segoe UI"/>
                <a:ea typeface="Microsoft YaHei" panose="020B0503020204020204" pitchFamily="34" charset="-122"/>
                <a:cs typeface="Segoe UI" pitchFamily="34" charset="0"/>
              </a:rPr>
              <a:t>9000</a:t>
            </a:r>
            <a:r>
              <a:rPr lang="zh-CN" altLang="en-US" sz="2400" spc="-100" dirty="0">
                <a:ln w="3175">
                  <a:noFill/>
                </a:ln>
                <a:solidFill>
                  <a:srgbClr val="FFFFFF"/>
                </a:solidFill>
                <a:latin typeface="Segoe UI"/>
                <a:ea typeface="Microsoft YaHei" panose="020B0503020204020204" pitchFamily="34" charset="-122"/>
                <a:cs typeface="Segoe UI" pitchFamily="34" charset="0"/>
              </a:rPr>
              <a:t>景观</a:t>
            </a:r>
            <a:endParaRPr lang="en-US" altLang="zh-CN" sz="2400" spc="-100" dirty="0">
              <a:ln w="3175">
                <a:noFill/>
              </a:ln>
              <a:solidFill>
                <a:srgbClr val="FFFFFF"/>
              </a:solidFill>
              <a:latin typeface="Segoe UI"/>
              <a:cs typeface="Segoe UI" pitchFamily="34" charset="0"/>
            </a:endParaRPr>
          </a:p>
        </p:txBody>
      </p:sp>
      <p:sp>
        <p:nvSpPr>
          <p:cNvPr id="18" name="Title 1"/>
          <p:cNvSpPr txBox="1">
            <a:spLocks/>
          </p:cNvSpPr>
          <p:nvPr/>
        </p:nvSpPr>
        <p:spPr>
          <a:xfrm>
            <a:off x="4344191" y="5665470"/>
            <a:ext cx="9496658" cy="811349"/>
          </a:xfrm>
          <a:prstGeom prst="rect">
            <a:avLst/>
          </a:prstGeom>
        </p:spPr>
        <p:txBody>
          <a:bodyPr vert="horz" lIns="91414" tIns="45706" rIns="91414" bIns="45706"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192">
              <a:defRPr/>
            </a:pPr>
            <a:r>
              <a:rPr lang="zh-CN" altLang="en-US" sz="2800" dirty="0">
                <a:solidFill>
                  <a:srgbClr val="FFFFFF"/>
                </a:solidFill>
                <a:latin typeface="Segoe UI"/>
              </a:rPr>
              <a:t>缩略图智能生成</a:t>
            </a:r>
            <a:br>
              <a:rPr lang="en-US" altLang="zh-CN" sz="2800" dirty="0">
                <a:solidFill>
                  <a:srgbClr val="FFFFFF"/>
                </a:solidFill>
                <a:latin typeface="Segoe UI"/>
              </a:rPr>
            </a:br>
            <a:r>
              <a:rPr lang="zh-CN" altLang="en-US" sz="2400" dirty="0">
                <a:solidFill>
                  <a:srgbClr val="FFFFFF"/>
                </a:solidFill>
                <a:latin typeface="Segoe UI"/>
              </a:rPr>
              <a:t>基于输入的尺寸将主体景物生成缩略图</a:t>
            </a:r>
            <a:endParaRPr lang="en-US" altLang="zh-CN" sz="2400" spc="-100" dirty="0">
              <a:ln w="3175">
                <a:noFill/>
              </a:ln>
              <a:solidFill>
                <a:srgbClr val="FFFFFF"/>
              </a:solidFill>
              <a:latin typeface="Segoe UI"/>
              <a:cs typeface="Segoe UI" pitchFamily="34" charset="0"/>
            </a:endParaRPr>
          </a:p>
        </p:txBody>
      </p:sp>
    </p:spTree>
    <p:extLst>
      <p:ext uri="{BB962C8B-B14F-4D97-AF65-F5344CB8AC3E}">
        <p14:creationId xmlns:p14="http://schemas.microsoft.com/office/powerpoint/2010/main" val="302010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4"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76F73F3-34D9-4BA9-A005-285D06FEFDB9}"/>
              </a:ext>
            </a:extLst>
          </p:cNvPr>
          <p:cNvPicPr>
            <a:picLocks noChangeAspect="1"/>
          </p:cNvPicPr>
          <p:nvPr/>
        </p:nvPicPr>
        <p:blipFill rotWithShape="1">
          <a:blip r:embed="rId3"/>
          <a:srcRect t="7635" b="10645"/>
          <a:stretch/>
        </p:blipFill>
        <p:spPr>
          <a:xfrm>
            <a:off x="0" y="1253613"/>
            <a:ext cx="12192000" cy="5604387"/>
          </a:xfrm>
          <a:prstGeom prst="rect">
            <a:avLst/>
          </a:prstGeom>
        </p:spPr>
      </p:pic>
      <p:sp>
        <p:nvSpPr>
          <p:cNvPr id="3" name="文本框 2">
            <a:extLst>
              <a:ext uri="{FF2B5EF4-FFF2-40B4-BE49-F238E27FC236}">
                <a16:creationId xmlns:a16="http://schemas.microsoft.com/office/drawing/2014/main" id="{906F8228-97E3-4F11-BAE9-7482AD5C45E6}"/>
              </a:ext>
            </a:extLst>
          </p:cNvPr>
          <p:cNvSpPr txBox="1"/>
          <p:nvPr/>
        </p:nvSpPr>
        <p:spPr>
          <a:xfrm>
            <a:off x="3801791" y="651910"/>
            <a:ext cx="4341545"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上传图片</a:t>
            </a:r>
            <a:r>
              <a:rPr kumimoji="0" lang="en-US" altLang="zh-CN"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-&gt; </a:t>
            </a:r>
            <a:r>
              <a:rPr kumimoji="0" lang="zh-CN" alt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训练自己的模型</a:t>
            </a:r>
          </a:p>
        </p:txBody>
      </p:sp>
      <p:sp>
        <p:nvSpPr>
          <p:cNvPr id="4" name="矩形 3">
            <a:extLst>
              <a:ext uri="{FF2B5EF4-FFF2-40B4-BE49-F238E27FC236}">
                <a16:creationId xmlns:a16="http://schemas.microsoft.com/office/drawing/2014/main" id="{9F206B92-CA3B-4479-B674-DD9ED7519366}"/>
              </a:ext>
            </a:extLst>
          </p:cNvPr>
          <p:cNvSpPr/>
          <p:nvPr/>
        </p:nvSpPr>
        <p:spPr>
          <a:xfrm>
            <a:off x="4569694" y="154851"/>
            <a:ext cx="2929537" cy="523220"/>
          </a:xfrm>
          <a:prstGeom prst="rect">
            <a:avLst/>
          </a:prstGeom>
        </p:spPr>
        <p:txBody>
          <a:bodyPr wrap="square">
            <a:spAutoFit/>
          </a:bodyPr>
          <a:lstStyle/>
          <a:p>
            <a:pPr defTabSz="914225">
              <a:defRPr/>
            </a:pPr>
            <a:r>
              <a:rPr lang="zh-CN" altLang="en-US" sz="2800" dirty="0">
                <a:latin typeface="Segoe UI Light"/>
              </a:rPr>
              <a:t>自定义视觉服务</a:t>
            </a:r>
            <a:endParaRPr lang="en-US" altLang="zh-CN" sz="2800" dirty="0">
              <a:latin typeface="Segoe UI Light"/>
            </a:endParaRPr>
          </a:p>
        </p:txBody>
      </p:sp>
    </p:spTree>
    <p:extLst>
      <p:ext uri="{BB962C8B-B14F-4D97-AF65-F5344CB8AC3E}">
        <p14:creationId xmlns:p14="http://schemas.microsoft.com/office/powerpoint/2010/main" val="4166983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E8C1493-80F4-4207-B148-0387E446FB2E}"/>
              </a:ext>
            </a:extLst>
          </p:cNvPr>
          <p:cNvSpPr txBox="1"/>
          <p:nvPr/>
        </p:nvSpPr>
        <p:spPr>
          <a:xfrm>
            <a:off x="349007" y="349008"/>
            <a:ext cx="65404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OCR&amp;</a:t>
            </a:r>
            <a:r>
              <a:rPr lang="zh-CN" altLang="en-US" sz="4000" dirty="0">
                <a:solidFill>
                  <a:prstClr val="black"/>
                </a:solidFill>
                <a:latin typeface="Segoe UI" panose="020B0502040204020203" pitchFamily="34" charset="0"/>
                <a:ea typeface="等线" panose="02010600030101010101" pitchFamily="2" charset="-122"/>
                <a:cs typeface="Segoe UI" panose="020B0502040204020203" pitchFamily="34" charset="0"/>
              </a:rPr>
              <a:t>自定义图像识别</a:t>
            </a:r>
            <a:r>
              <a:rPr kumimoji="0" lang="zh-CN" altLang="en-US" sz="40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实验</a:t>
            </a:r>
          </a:p>
        </p:txBody>
      </p:sp>
      <p:sp>
        <p:nvSpPr>
          <p:cNvPr id="6" name="文本框 5">
            <a:extLst>
              <a:ext uri="{FF2B5EF4-FFF2-40B4-BE49-F238E27FC236}">
                <a16:creationId xmlns:a16="http://schemas.microsoft.com/office/drawing/2014/main" id="{83C0C7F8-B418-469C-9042-A41BDB0FD8A7}"/>
              </a:ext>
            </a:extLst>
          </p:cNvPr>
          <p:cNvSpPr txBox="1"/>
          <p:nvPr/>
        </p:nvSpPr>
        <p:spPr>
          <a:xfrm>
            <a:off x="495593" y="1547695"/>
            <a:ext cx="8662369" cy="23083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dirty="0">
                <a:solidFill>
                  <a:prstClr val="black"/>
                </a:solidFill>
                <a:latin typeface="Segoe UI" panose="020B0502040204020203" pitchFamily="34" charset="0"/>
                <a:ea typeface="等线" panose="02010600030101010101" pitchFamily="2" charset="-122"/>
                <a:cs typeface="Segoe UI" panose="020B0502040204020203" pitchFamily="34" charset="0"/>
              </a:rPr>
              <a:t>OCR</a:t>
            </a:r>
            <a:endParaRPr kumimoji="0" lang="en-US" altLang="zh-CN"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1) Restful API</a:t>
            </a:r>
            <a:r>
              <a:rPr kumimoji="0" lang="zh-CN" altLang="en-US"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实验：包括</a:t>
            </a:r>
            <a:r>
              <a:rPr kumimoji="0" lang="en-US" altLang="zh-CN"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Android</a:t>
            </a:r>
            <a:r>
              <a:rPr kumimoji="0" lang="zh-CN" altLang="en-US"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和</a:t>
            </a:r>
            <a:r>
              <a:rPr kumimoji="0" lang="en-US" altLang="zh-CN" sz="2400" b="0" i="0" u="none" strike="noStrike" kern="1200" cap="none" spc="0" normalizeH="0" baseline="0" noProof="0" dirty="0" err="1">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Javascript</a:t>
            </a:r>
            <a:r>
              <a:rPr kumimoji="0" lang="en-US" altLang="zh-CN"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 sample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自定义图像识别 </a:t>
            </a:r>
            <a:r>
              <a:rPr kumimoji="0" lang="en-US" altLang="zh-CN" sz="2400" b="0" i="0" u="none" strike="noStrike" kern="1200" cap="none" spc="0" normalizeH="0" baseline="0" noProof="0" dirty="0" err="1">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Custo</a:t>
            </a:r>
            <a:r>
              <a:rPr lang="en-US" altLang="zh-CN" sz="2400" dirty="0">
                <a:solidFill>
                  <a:prstClr val="black"/>
                </a:solidFill>
                <a:latin typeface="Segoe UI" panose="020B0502040204020203" pitchFamily="34" charset="0"/>
                <a:ea typeface="等线" panose="02010600030101010101" pitchFamily="2" charset="-122"/>
                <a:cs typeface="Segoe UI" panose="020B0502040204020203" pitchFamily="34" charset="0"/>
              </a:rPr>
              <a:t>m Vision</a:t>
            </a:r>
          </a:p>
        </p:txBody>
      </p:sp>
      <p:sp>
        <p:nvSpPr>
          <p:cNvPr id="7" name="矩形 6">
            <a:extLst>
              <a:ext uri="{FF2B5EF4-FFF2-40B4-BE49-F238E27FC236}">
                <a16:creationId xmlns:a16="http://schemas.microsoft.com/office/drawing/2014/main" id="{5E291C82-94E9-4C42-8C54-C9BFC90D9D7D}"/>
              </a:ext>
            </a:extLst>
          </p:cNvPr>
          <p:cNvSpPr/>
          <p:nvPr/>
        </p:nvSpPr>
        <p:spPr>
          <a:xfrm>
            <a:off x="7378022" y="441341"/>
            <a:ext cx="420205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https://aka.ms</a:t>
            </a:r>
            <a:r>
              <a:rPr kumimoji="0" lang="zh-CN" altLang="en-US" sz="28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a:t>
            </a:r>
            <a:r>
              <a:rPr kumimoji="0" lang="en-US" altLang="zh-CN" sz="2800" b="0" i="0" u="none" strike="noStrike" kern="1200" cap="none" spc="0" normalizeH="0" baseline="0" noProof="0" dirty="0" err="1">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csexiaomi</a:t>
            </a:r>
            <a:endParaRPr kumimoji="0" lang="zh-CN" altLang="en-US" sz="28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367161349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5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182</Words>
  <Application>Microsoft Office PowerPoint</Application>
  <PresentationFormat>宽屏</PresentationFormat>
  <Paragraphs>71</Paragraphs>
  <Slides>6</Slides>
  <Notes>6</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6</vt:i4>
      </vt:variant>
    </vt:vector>
  </HeadingPairs>
  <TitlesOfParts>
    <vt:vector size="23" baseType="lpstr">
      <vt:lpstr>Segoe Pro</vt:lpstr>
      <vt:lpstr>等线</vt:lpstr>
      <vt:lpstr>等线 Light</vt:lpstr>
      <vt:lpstr>Microsoft YaHei</vt:lpstr>
      <vt:lpstr>Microsoft YaHei</vt:lpstr>
      <vt:lpstr>Arial</vt:lpstr>
      <vt:lpstr>Calibri</vt:lpstr>
      <vt:lpstr>Consolas</vt:lpstr>
      <vt:lpstr>Segoe UI</vt:lpstr>
      <vt:lpstr>Segoe UI Light</vt:lpstr>
      <vt:lpstr>Segoe UI Semibold</vt:lpstr>
      <vt:lpstr>Segoe UI Semilight</vt:lpstr>
      <vt:lpstr>Wingdings</vt:lpstr>
      <vt:lpstr>Office 主题​​</vt:lpstr>
      <vt:lpstr>5-50111_Build 2017_LIGHT GRAY TEMPLATE</vt:lpstr>
      <vt:lpstr>2_5-30660_TR21_BO_CT_Template</vt:lpstr>
      <vt:lpstr>15_Windows 10 Brand Template 16x9</vt:lpstr>
      <vt:lpstr>微软Vision API</vt:lpstr>
      <vt:lpstr>PowerPoint 演示文稿</vt:lpstr>
      <vt:lpstr>PowerPoint 演示文稿</vt:lpstr>
      <vt:lpstr>图片分析 描述图片内容，为物体打标签，图片尺寸色系识别</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微软Vision API</dc:title>
  <dc:creator>Shijun Liu</dc:creator>
  <cp:lastModifiedBy>Shijun Liu</cp:lastModifiedBy>
  <cp:revision>9</cp:revision>
  <dcterms:created xsi:type="dcterms:W3CDTF">2018-03-12T18:16:16Z</dcterms:created>
  <dcterms:modified xsi:type="dcterms:W3CDTF">2018-03-14T05:47:39Z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shliup@microsoft.com</vt:lpwstr>
  </property>
  <property fmtid="{D5CDD505-2E9C-101B-9397-08002B2CF9AE}" pid="5" name="MSIP_Label_f42aa342-8706-4288-bd11-ebb85995028c_SetDate">
    <vt:lpwstr>2018-03-12T18:25:53.9209981Z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